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5" r:id="rId3"/>
    <p:sldId id="267" r:id="rId4"/>
    <p:sldId id="270" r:id="rId5"/>
    <p:sldId id="268" r:id="rId6"/>
    <p:sldId id="274" r:id="rId7"/>
    <p:sldId id="276" r:id="rId8"/>
    <p:sldId id="277" r:id="rId9"/>
    <p:sldId id="278" r:id="rId10"/>
    <p:sldId id="269" r:id="rId11"/>
    <p:sldId id="283" r:id="rId12"/>
    <p:sldId id="284" r:id="rId13"/>
    <p:sldId id="285" r:id="rId14"/>
    <p:sldId id="282" r:id="rId15"/>
    <p:sldId id="286" r:id="rId16"/>
    <p:sldId id="290" r:id="rId17"/>
    <p:sldId id="293" r:id="rId18"/>
    <p:sldId id="295" r:id="rId19"/>
    <p:sldId id="297" r:id="rId20"/>
    <p:sldId id="273" r:id="rId2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86664"/>
    <a:srgbClr val="FAF0F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792" y="-3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C17F56-4104-4CA2-AE32-F5B3EA8D4182}" type="doc">
      <dgm:prSet loTypeId="urn:microsoft.com/office/officeart/2005/8/layout/radial5" loCatId="cycle" qsTypeId="urn:microsoft.com/office/officeart/2005/8/quickstyle/3d1" qsCatId="3D" csTypeId="urn:microsoft.com/office/officeart/2005/8/colors/colorful3" csCatId="colorful" phldr="1"/>
      <dgm:spPr/>
      <dgm:t>
        <a:bodyPr/>
        <a:lstStyle/>
        <a:p>
          <a:endParaRPr lang="tr-TR"/>
        </a:p>
      </dgm:t>
    </dgm:pt>
    <dgm:pt modelId="{E20C3B1F-F800-41C9-B9ED-2A286F8098A7}">
      <dgm:prSet phldrT="[Metin]"/>
      <dgm:spPr/>
      <dgm:t>
        <a:bodyPr>
          <a:scene3d>
            <a:camera prst="orthographicFront"/>
            <a:lightRig rig="balanced" dir="t">
              <a:rot lat="0" lon="0" rev="2100000"/>
            </a:lightRig>
          </a:scene3d>
          <a:sp3d extrusionH="57150" prstMaterial="metal">
            <a:bevelT w="38100" h="25400"/>
            <a:contourClr>
              <a:schemeClr val="bg2"/>
            </a:contourClr>
          </a:sp3d>
        </a:bodyPr>
        <a:lstStyle/>
        <a:p>
          <a:r>
            <a:rPr lang="tr-TR" b="1" u="none" cap="none" spc="0" smtClean="0">
              <a:ln w="50800"/>
              <a:solidFill>
                <a:schemeClr val="bg1">
                  <a:shade val="50000"/>
                </a:schemeClr>
              </a:solidFill>
              <a:effectLst/>
            </a:rPr>
            <a:t>İŞBİRLİĞİ</a:t>
          </a:r>
          <a:endParaRPr lang="tr-TR" b="1" u="none" cap="none" spc="0" dirty="0">
            <a:ln w="50800"/>
            <a:solidFill>
              <a:schemeClr val="bg1">
                <a:shade val="50000"/>
              </a:schemeClr>
            </a:solidFill>
            <a:effectLst/>
          </a:endParaRPr>
        </a:p>
      </dgm:t>
    </dgm:pt>
    <dgm:pt modelId="{F407BB80-746F-4B86-AE09-67B0E37C24DE}" type="parTrans" cxnId="{84C5A8B7-5420-4BE7-9716-8E25B5ED83B0}">
      <dgm:prSet/>
      <dgm:spPr/>
      <dgm:t>
        <a:bodyPr/>
        <a:lstStyle/>
        <a:p>
          <a:endParaRPr lang="tr-TR"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A3B93F1-7610-49E3-B2F6-0E691031D1AC}" type="sibTrans" cxnId="{84C5A8B7-5420-4BE7-9716-8E25B5ED83B0}">
      <dgm:prSet/>
      <dgm:spPr/>
      <dgm:t>
        <a:bodyPr/>
        <a:lstStyle/>
        <a:p>
          <a:endParaRPr lang="tr-TR"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252B9DD8-CED0-4365-95FC-35E1344E6E0A}">
      <dgm:prSet phldrT="[Metin]"/>
      <dgm:spPr/>
      <dgm:t>
        <a:bodyPr/>
        <a:lstStyle/>
        <a:p>
          <a:r>
            <a:rPr lang="tr-TR"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SPORCU</a:t>
          </a:r>
          <a:endParaRPr lang="tr-TR"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B0177BD-077A-453A-B437-11619D6CCC47}" type="parTrans" cxnId="{5138700C-005B-4D7E-AA95-0447FBB01E54}">
      <dgm:prSet/>
      <dgm:spPr/>
      <dgm:t>
        <a:bodyPr/>
        <a:lstStyle/>
        <a:p>
          <a:endParaRPr lang="tr-TR"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96EDB9B-D9B8-4FC7-A13F-C66F8940C08D}" type="sibTrans" cxnId="{5138700C-005B-4D7E-AA95-0447FBB01E54}">
      <dgm:prSet/>
      <dgm:spPr/>
      <dgm:t>
        <a:bodyPr/>
        <a:lstStyle/>
        <a:p>
          <a:endParaRPr lang="tr-TR"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049905F2-0634-41C3-9602-F687F603A96F}">
      <dgm:prSet phldrT="[Metin]"/>
      <dgm:spPr/>
      <dgm:t>
        <a:bodyPr/>
        <a:lstStyle/>
        <a:p>
          <a:r>
            <a:rPr lang="tr-TR"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BİLİM ADAMI /ANTRENÖR</a:t>
          </a:r>
          <a:endParaRPr lang="tr-TR"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AF824E4E-CD2C-440D-9E03-8632C9025C0A}" type="parTrans" cxnId="{60F7696F-F71B-423C-815D-796FA8403A5F}">
      <dgm:prSet/>
      <dgm:spPr/>
      <dgm:t>
        <a:bodyPr/>
        <a:lstStyle/>
        <a:p>
          <a:endParaRPr lang="tr-TR"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2645F94-897F-4D88-B8A9-48AE7E95369B}" type="sibTrans" cxnId="{60F7696F-F71B-423C-815D-796FA8403A5F}">
      <dgm:prSet/>
      <dgm:spPr/>
      <dgm:t>
        <a:bodyPr/>
        <a:lstStyle/>
        <a:p>
          <a:endParaRPr lang="tr-TR"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5063061B-85EE-4B9C-9958-20827AEAD71F}">
      <dgm:prSet phldrT="[Metin]"/>
      <dgm:spPr/>
      <dgm:t>
        <a:bodyPr/>
        <a:lstStyle/>
        <a:p>
          <a:r>
            <a:rPr lang="tr-TR"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ANTRENÖR</a:t>
          </a:r>
          <a:endParaRPr lang="tr-TR"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C738CF34-5928-417F-A708-9EF5C6EB2EB0}" type="parTrans" cxnId="{BF25BD1E-926C-48B5-AD74-FAC41318A864}">
      <dgm:prSet/>
      <dgm:spPr/>
      <dgm:t>
        <a:bodyPr/>
        <a:lstStyle/>
        <a:p>
          <a:endParaRPr lang="tr-TR"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0D1C1F29-8F22-435F-B100-59DC7EAFC5EF}" type="sibTrans" cxnId="{BF25BD1E-926C-48B5-AD74-FAC41318A864}">
      <dgm:prSet/>
      <dgm:spPr/>
      <dgm:t>
        <a:bodyPr/>
        <a:lstStyle/>
        <a:p>
          <a:endParaRPr lang="tr-TR"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85829AF8-4AED-4789-B5AD-5E795768DB59}" type="pres">
      <dgm:prSet presAssocID="{4FC17F56-4104-4CA2-AE32-F5B3EA8D4182}" presName="Name0" presStyleCnt="0">
        <dgm:presLayoutVars>
          <dgm:chMax val="1"/>
          <dgm:dir/>
          <dgm:animLvl val="ctr"/>
          <dgm:resizeHandles val="exact"/>
        </dgm:presLayoutVars>
      </dgm:prSet>
      <dgm:spPr/>
      <dgm:t>
        <a:bodyPr/>
        <a:lstStyle/>
        <a:p>
          <a:endParaRPr lang="tr-TR"/>
        </a:p>
      </dgm:t>
    </dgm:pt>
    <dgm:pt modelId="{6689FDAF-E4DB-44B9-B1DB-12313F3734FC}" type="pres">
      <dgm:prSet presAssocID="{E20C3B1F-F800-41C9-B9ED-2A286F8098A7}" presName="centerShape" presStyleLbl="node0" presStyleIdx="0" presStyleCnt="1"/>
      <dgm:spPr/>
      <dgm:t>
        <a:bodyPr/>
        <a:lstStyle/>
        <a:p>
          <a:endParaRPr lang="tr-TR"/>
        </a:p>
      </dgm:t>
    </dgm:pt>
    <dgm:pt modelId="{D1CE825E-E165-4E47-AD50-D3363E16F654}" type="pres">
      <dgm:prSet presAssocID="{4B0177BD-077A-453A-B437-11619D6CCC47}" presName="parTrans" presStyleLbl="sibTrans2D1" presStyleIdx="0" presStyleCnt="3"/>
      <dgm:spPr/>
      <dgm:t>
        <a:bodyPr/>
        <a:lstStyle/>
        <a:p>
          <a:endParaRPr lang="tr-TR"/>
        </a:p>
      </dgm:t>
    </dgm:pt>
    <dgm:pt modelId="{16A3670B-534E-48CB-A883-B2EB2B4F1F56}" type="pres">
      <dgm:prSet presAssocID="{4B0177BD-077A-453A-B437-11619D6CCC47}" presName="connectorText" presStyleLbl="sibTrans2D1" presStyleIdx="0" presStyleCnt="3"/>
      <dgm:spPr/>
      <dgm:t>
        <a:bodyPr/>
        <a:lstStyle/>
        <a:p>
          <a:endParaRPr lang="tr-TR"/>
        </a:p>
      </dgm:t>
    </dgm:pt>
    <dgm:pt modelId="{03A790E6-CCA9-47E9-B812-95B8C215DD57}" type="pres">
      <dgm:prSet presAssocID="{252B9DD8-CED0-4365-95FC-35E1344E6E0A}" presName="node" presStyleLbl="node1" presStyleIdx="0" presStyleCnt="3" custScaleX="164268">
        <dgm:presLayoutVars>
          <dgm:bulletEnabled val="1"/>
        </dgm:presLayoutVars>
      </dgm:prSet>
      <dgm:spPr/>
      <dgm:t>
        <a:bodyPr/>
        <a:lstStyle/>
        <a:p>
          <a:endParaRPr lang="tr-TR"/>
        </a:p>
      </dgm:t>
    </dgm:pt>
    <dgm:pt modelId="{D65DC4EB-DA05-4562-A38D-39E959A70501}" type="pres">
      <dgm:prSet presAssocID="{AF824E4E-CD2C-440D-9E03-8632C9025C0A}" presName="parTrans" presStyleLbl="sibTrans2D1" presStyleIdx="1" presStyleCnt="3"/>
      <dgm:spPr/>
      <dgm:t>
        <a:bodyPr/>
        <a:lstStyle/>
        <a:p>
          <a:endParaRPr lang="tr-TR"/>
        </a:p>
      </dgm:t>
    </dgm:pt>
    <dgm:pt modelId="{B35FE641-3B40-47BF-AF73-C03443643CA9}" type="pres">
      <dgm:prSet presAssocID="{AF824E4E-CD2C-440D-9E03-8632C9025C0A}" presName="connectorText" presStyleLbl="sibTrans2D1" presStyleIdx="1" presStyleCnt="3"/>
      <dgm:spPr/>
      <dgm:t>
        <a:bodyPr/>
        <a:lstStyle/>
        <a:p>
          <a:endParaRPr lang="tr-TR"/>
        </a:p>
      </dgm:t>
    </dgm:pt>
    <dgm:pt modelId="{8EEFE06B-AA19-4BC7-ADBC-006ED257807A}" type="pres">
      <dgm:prSet presAssocID="{049905F2-0634-41C3-9602-F687F603A96F}" presName="node" presStyleLbl="node1" presStyleIdx="1" presStyleCnt="3" custScaleX="149862">
        <dgm:presLayoutVars>
          <dgm:bulletEnabled val="1"/>
        </dgm:presLayoutVars>
      </dgm:prSet>
      <dgm:spPr/>
      <dgm:t>
        <a:bodyPr/>
        <a:lstStyle/>
        <a:p>
          <a:endParaRPr lang="tr-TR"/>
        </a:p>
      </dgm:t>
    </dgm:pt>
    <dgm:pt modelId="{D55FB217-C89E-454E-B2E8-B0E30E20D9D7}" type="pres">
      <dgm:prSet presAssocID="{C738CF34-5928-417F-A708-9EF5C6EB2EB0}" presName="parTrans" presStyleLbl="sibTrans2D1" presStyleIdx="2" presStyleCnt="3"/>
      <dgm:spPr/>
      <dgm:t>
        <a:bodyPr/>
        <a:lstStyle/>
        <a:p>
          <a:endParaRPr lang="tr-TR"/>
        </a:p>
      </dgm:t>
    </dgm:pt>
    <dgm:pt modelId="{87F98F3D-F39B-41F2-AC7E-94CAB9C20E17}" type="pres">
      <dgm:prSet presAssocID="{C738CF34-5928-417F-A708-9EF5C6EB2EB0}" presName="connectorText" presStyleLbl="sibTrans2D1" presStyleIdx="2" presStyleCnt="3"/>
      <dgm:spPr/>
      <dgm:t>
        <a:bodyPr/>
        <a:lstStyle/>
        <a:p>
          <a:endParaRPr lang="tr-TR"/>
        </a:p>
      </dgm:t>
    </dgm:pt>
    <dgm:pt modelId="{D25F9169-9BA3-4235-B565-4203C93C9963}" type="pres">
      <dgm:prSet presAssocID="{5063061B-85EE-4B9C-9958-20827AEAD71F}" presName="node" presStyleLbl="node1" presStyleIdx="2" presStyleCnt="3" custScaleX="154151">
        <dgm:presLayoutVars>
          <dgm:bulletEnabled val="1"/>
        </dgm:presLayoutVars>
      </dgm:prSet>
      <dgm:spPr/>
      <dgm:t>
        <a:bodyPr/>
        <a:lstStyle/>
        <a:p>
          <a:endParaRPr lang="tr-TR"/>
        </a:p>
      </dgm:t>
    </dgm:pt>
  </dgm:ptLst>
  <dgm:cxnLst>
    <dgm:cxn modelId="{D7E0AF8D-9950-4E08-8DAA-57690ED427BF}" type="presOf" srcId="{E20C3B1F-F800-41C9-B9ED-2A286F8098A7}" destId="{6689FDAF-E4DB-44B9-B1DB-12313F3734FC}" srcOrd="0" destOrd="0" presId="urn:microsoft.com/office/officeart/2005/8/layout/radial5"/>
    <dgm:cxn modelId="{FBD31057-6AAA-415C-85C0-7A0CCB433B00}" type="presOf" srcId="{5063061B-85EE-4B9C-9958-20827AEAD71F}" destId="{D25F9169-9BA3-4235-B565-4203C93C9963}" srcOrd="0" destOrd="0" presId="urn:microsoft.com/office/officeart/2005/8/layout/radial5"/>
    <dgm:cxn modelId="{39704605-36BB-4E5C-B8C4-DEE8727249CE}" type="presOf" srcId="{C738CF34-5928-417F-A708-9EF5C6EB2EB0}" destId="{D55FB217-C89E-454E-B2E8-B0E30E20D9D7}" srcOrd="0" destOrd="0" presId="urn:microsoft.com/office/officeart/2005/8/layout/radial5"/>
    <dgm:cxn modelId="{10B6E464-E143-45FE-BC06-60C7B3EEF482}" type="presOf" srcId="{252B9DD8-CED0-4365-95FC-35E1344E6E0A}" destId="{03A790E6-CCA9-47E9-B812-95B8C215DD57}" srcOrd="0" destOrd="0" presId="urn:microsoft.com/office/officeart/2005/8/layout/radial5"/>
    <dgm:cxn modelId="{5138700C-005B-4D7E-AA95-0447FBB01E54}" srcId="{E20C3B1F-F800-41C9-B9ED-2A286F8098A7}" destId="{252B9DD8-CED0-4365-95FC-35E1344E6E0A}" srcOrd="0" destOrd="0" parTransId="{4B0177BD-077A-453A-B437-11619D6CCC47}" sibTransId="{696EDB9B-D9B8-4FC7-A13F-C66F8940C08D}"/>
    <dgm:cxn modelId="{2836BA71-EFBF-4F16-AB9C-0C1B75E6699F}" type="presOf" srcId="{049905F2-0634-41C3-9602-F687F603A96F}" destId="{8EEFE06B-AA19-4BC7-ADBC-006ED257807A}" srcOrd="0" destOrd="0" presId="urn:microsoft.com/office/officeart/2005/8/layout/radial5"/>
    <dgm:cxn modelId="{9E00577F-FC6B-41B5-AB64-D47BEDECB558}" type="presOf" srcId="{AF824E4E-CD2C-440D-9E03-8632C9025C0A}" destId="{B35FE641-3B40-47BF-AF73-C03443643CA9}" srcOrd="1" destOrd="0" presId="urn:microsoft.com/office/officeart/2005/8/layout/radial5"/>
    <dgm:cxn modelId="{DFB154AA-2736-4371-9B58-2136074F1806}" type="presOf" srcId="{4B0177BD-077A-453A-B437-11619D6CCC47}" destId="{D1CE825E-E165-4E47-AD50-D3363E16F654}" srcOrd="0" destOrd="0" presId="urn:microsoft.com/office/officeart/2005/8/layout/radial5"/>
    <dgm:cxn modelId="{89155D64-31B9-4D40-BAD6-5D5BDEFA88BF}" type="presOf" srcId="{4B0177BD-077A-453A-B437-11619D6CCC47}" destId="{16A3670B-534E-48CB-A883-B2EB2B4F1F56}" srcOrd="1" destOrd="0" presId="urn:microsoft.com/office/officeart/2005/8/layout/radial5"/>
    <dgm:cxn modelId="{7EE637AD-9B73-41C1-B96A-9DB3482AD320}" type="presOf" srcId="{C738CF34-5928-417F-A708-9EF5C6EB2EB0}" destId="{87F98F3D-F39B-41F2-AC7E-94CAB9C20E17}" srcOrd="1" destOrd="0" presId="urn:microsoft.com/office/officeart/2005/8/layout/radial5"/>
    <dgm:cxn modelId="{BF25BD1E-926C-48B5-AD74-FAC41318A864}" srcId="{E20C3B1F-F800-41C9-B9ED-2A286F8098A7}" destId="{5063061B-85EE-4B9C-9958-20827AEAD71F}" srcOrd="2" destOrd="0" parTransId="{C738CF34-5928-417F-A708-9EF5C6EB2EB0}" sibTransId="{0D1C1F29-8F22-435F-B100-59DC7EAFC5EF}"/>
    <dgm:cxn modelId="{7E5499E4-A6C2-4138-B1A2-78998A371BA5}" type="presOf" srcId="{AF824E4E-CD2C-440D-9E03-8632C9025C0A}" destId="{D65DC4EB-DA05-4562-A38D-39E959A70501}" srcOrd="0" destOrd="0" presId="urn:microsoft.com/office/officeart/2005/8/layout/radial5"/>
    <dgm:cxn modelId="{B54C982A-9EBB-426D-91A9-87DBDB43DE13}" type="presOf" srcId="{4FC17F56-4104-4CA2-AE32-F5B3EA8D4182}" destId="{85829AF8-4AED-4789-B5AD-5E795768DB59}" srcOrd="0" destOrd="0" presId="urn:microsoft.com/office/officeart/2005/8/layout/radial5"/>
    <dgm:cxn modelId="{60F7696F-F71B-423C-815D-796FA8403A5F}" srcId="{E20C3B1F-F800-41C9-B9ED-2A286F8098A7}" destId="{049905F2-0634-41C3-9602-F687F603A96F}" srcOrd="1" destOrd="0" parTransId="{AF824E4E-CD2C-440D-9E03-8632C9025C0A}" sibTransId="{42645F94-897F-4D88-B8A9-48AE7E95369B}"/>
    <dgm:cxn modelId="{84C5A8B7-5420-4BE7-9716-8E25B5ED83B0}" srcId="{4FC17F56-4104-4CA2-AE32-F5B3EA8D4182}" destId="{E20C3B1F-F800-41C9-B9ED-2A286F8098A7}" srcOrd="0" destOrd="0" parTransId="{F407BB80-746F-4B86-AE09-67B0E37C24DE}" sibTransId="{1A3B93F1-7610-49E3-B2F6-0E691031D1AC}"/>
    <dgm:cxn modelId="{671B1B1A-006F-42B5-B8EE-3FC5B0E06588}" type="presParOf" srcId="{85829AF8-4AED-4789-B5AD-5E795768DB59}" destId="{6689FDAF-E4DB-44B9-B1DB-12313F3734FC}" srcOrd="0" destOrd="0" presId="urn:microsoft.com/office/officeart/2005/8/layout/radial5"/>
    <dgm:cxn modelId="{78CB49D0-34EE-4802-BFE4-97E2931140AF}" type="presParOf" srcId="{85829AF8-4AED-4789-B5AD-5E795768DB59}" destId="{D1CE825E-E165-4E47-AD50-D3363E16F654}" srcOrd="1" destOrd="0" presId="urn:microsoft.com/office/officeart/2005/8/layout/radial5"/>
    <dgm:cxn modelId="{FCFAED9D-6424-4663-BC3D-DFAFB998B591}" type="presParOf" srcId="{D1CE825E-E165-4E47-AD50-D3363E16F654}" destId="{16A3670B-534E-48CB-A883-B2EB2B4F1F56}" srcOrd="0" destOrd="0" presId="urn:microsoft.com/office/officeart/2005/8/layout/radial5"/>
    <dgm:cxn modelId="{E2199F7C-D964-4BEE-8B13-CF7F5E67BA21}" type="presParOf" srcId="{85829AF8-4AED-4789-B5AD-5E795768DB59}" destId="{03A790E6-CCA9-47E9-B812-95B8C215DD57}" srcOrd="2" destOrd="0" presId="urn:microsoft.com/office/officeart/2005/8/layout/radial5"/>
    <dgm:cxn modelId="{DF291095-1832-4F2D-8873-087C4B979F75}" type="presParOf" srcId="{85829AF8-4AED-4789-B5AD-5E795768DB59}" destId="{D65DC4EB-DA05-4562-A38D-39E959A70501}" srcOrd="3" destOrd="0" presId="urn:microsoft.com/office/officeart/2005/8/layout/radial5"/>
    <dgm:cxn modelId="{6FD39BC7-7DF7-4067-890F-E8A486C3E20F}" type="presParOf" srcId="{D65DC4EB-DA05-4562-A38D-39E959A70501}" destId="{B35FE641-3B40-47BF-AF73-C03443643CA9}" srcOrd="0" destOrd="0" presId="urn:microsoft.com/office/officeart/2005/8/layout/radial5"/>
    <dgm:cxn modelId="{706BB4F9-CCA3-4EDD-ACE2-A44BCDCAD4D6}" type="presParOf" srcId="{85829AF8-4AED-4789-B5AD-5E795768DB59}" destId="{8EEFE06B-AA19-4BC7-ADBC-006ED257807A}" srcOrd="4" destOrd="0" presId="urn:microsoft.com/office/officeart/2005/8/layout/radial5"/>
    <dgm:cxn modelId="{F83D36D5-359D-4A17-815E-049A3464496C}" type="presParOf" srcId="{85829AF8-4AED-4789-B5AD-5E795768DB59}" destId="{D55FB217-C89E-454E-B2E8-B0E30E20D9D7}" srcOrd="5" destOrd="0" presId="urn:microsoft.com/office/officeart/2005/8/layout/radial5"/>
    <dgm:cxn modelId="{8A8ACF7E-D3DB-4782-9BF4-F931F30B7564}" type="presParOf" srcId="{D55FB217-C89E-454E-B2E8-B0E30E20D9D7}" destId="{87F98F3D-F39B-41F2-AC7E-94CAB9C20E17}" srcOrd="0" destOrd="0" presId="urn:microsoft.com/office/officeart/2005/8/layout/radial5"/>
    <dgm:cxn modelId="{62DA9C14-F7A5-4F99-9028-A59ECAB035F1}" type="presParOf" srcId="{85829AF8-4AED-4789-B5AD-5E795768DB59}" destId="{D25F9169-9BA3-4235-B565-4203C93C9963}" srcOrd="6" destOrd="0" presId="urn:microsoft.com/office/officeart/2005/8/layout/radial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89FDAF-E4DB-44B9-B1DB-12313F3734FC}">
      <dsp:nvSpPr>
        <dsp:cNvPr id="0" name=""/>
        <dsp:cNvSpPr/>
      </dsp:nvSpPr>
      <dsp:spPr>
        <a:xfrm>
          <a:off x="3394024" y="2430756"/>
          <a:ext cx="1673719" cy="1673719"/>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scene3d>
            <a:camera prst="orthographicFront"/>
            <a:lightRig rig="balanced" dir="t">
              <a:rot lat="0" lon="0" rev="2100000"/>
            </a:lightRig>
          </a:scene3d>
          <a:sp3d extrusionH="57150" prstMaterial="metal">
            <a:bevelT w="38100" h="25400"/>
            <a:contourClr>
              <a:schemeClr val="bg2"/>
            </a:contourClr>
          </a:sp3d>
        </a:bodyPr>
        <a:lstStyle/>
        <a:p>
          <a:pPr lvl="0" algn="ctr" defTabSz="1022350">
            <a:lnSpc>
              <a:spcPct val="90000"/>
            </a:lnSpc>
            <a:spcBef>
              <a:spcPct val="0"/>
            </a:spcBef>
            <a:spcAft>
              <a:spcPct val="35000"/>
            </a:spcAft>
          </a:pPr>
          <a:r>
            <a:rPr lang="tr-TR" sz="2300" b="1" u="none" kern="1200" cap="none" spc="0" smtClean="0">
              <a:ln w="50800"/>
              <a:solidFill>
                <a:schemeClr val="bg1">
                  <a:shade val="50000"/>
                </a:schemeClr>
              </a:solidFill>
              <a:effectLst/>
            </a:rPr>
            <a:t>İŞBİRLİĞİ</a:t>
          </a:r>
          <a:endParaRPr lang="tr-TR" sz="2300" b="1" u="none" kern="1200" cap="none" spc="0" dirty="0">
            <a:ln w="50800"/>
            <a:solidFill>
              <a:schemeClr val="bg1">
                <a:shade val="50000"/>
              </a:schemeClr>
            </a:solidFill>
            <a:effectLst/>
          </a:endParaRPr>
        </a:p>
      </dsp:txBody>
      <dsp:txXfrm>
        <a:off x="3394024" y="2430756"/>
        <a:ext cx="1673719" cy="1673719"/>
      </dsp:txXfrm>
    </dsp:sp>
    <dsp:sp modelId="{D1CE825E-E165-4E47-AD50-D3363E16F654}">
      <dsp:nvSpPr>
        <dsp:cNvPr id="0" name=""/>
        <dsp:cNvSpPr/>
      </dsp:nvSpPr>
      <dsp:spPr>
        <a:xfrm rot="16200000">
          <a:off x="4042907" y="1794752"/>
          <a:ext cx="375951" cy="583945"/>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tr-TR" sz="19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rot="16200000">
        <a:off x="4042907" y="1794752"/>
        <a:ext cx="375951" cy="583945"/>
      </dsp:txXfrm>
    </dsp:sp>
    <dsp:sp modelId="{03A790E6-CCA9-47E9-B812-95B8C215DD57}">
      <dsp:nvSpPr>
        <dsp:cNvPr id="0" name=""/>
        <dsp:cNvSpPr/>
      </dsp:nvSpPr>
      <dsp:spPr>
        <a:xfrm>
          <a:off x="2820244" y="3928"/>
          <a:ext cx="2821279" cy="1717485"/>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tr-TR" sz="23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SPORCU</a:t>
          </a:r>
          <a:endParaRPr lang="tr-TR" sz="23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2820244" y="3928"/>
        <a:ext cx="2821279" cy="1717485"/>
      </dsp:txXfrm>
    </dsp:sp>
    <dsp:sp modelId="{D65DC4EB-DA05-4562-A38D-39E959A70501}">
      <dsp:nvSpPr>
        <dsp:cNvPr id="0" name=""/>
        <dsp:cNvSpPr/>
      </dsp:nvSpPr>
      <dsp:spPr>
        <a:xfrm rot="1800000">
          <a:off x="5024504" y="3501820"/>
          <a:ext cx="235488" cy="583945"/>
        </a:xfrm>
        <a:prstGeom prst="rightArrow">
          <a:avLst>
            <a:gd name="adj1" fmla="val 60000"/>
            <a:gd name="adj2" fmla="val 50000"/>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tr-TR" sz="19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rot="1800000">
        <a:off x="5024504" y="3501820"/>
        <a:ext cx="235488" cy="583945"/>
      </dsp:txXfrm>
    </dsp:sp>
    <dsp:sp modelId="{8EEFE06B-AA19-4BC7-ADBC-006ED257807A}">
      <dsp:nvSpPr>
        <dsp:cNvPr id="0" name=""/>
        <dsp:cNvSpPr/>
      </dsp:nvSpPr>
      <dsp:spPr>
        <a:xfrm>
          <a:off x="5026698" y="3611345"/>
          <a:ext cx="2573858" cy="1717485"/>
        </a:xfrm>
        <a:prstGeom prst="ellipse">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tr-TR" sz="23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BİLİM ADAMI /ANTRENÖR</a:t>
          </a:r>
          <a:endParaRPr lang="tr-TR" sz="23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5026698" y="3611345"/>
        <a:ext cx="2573858" cy="1717485"/>
      </dsp:txXfrm>
    </dsp:sp>
    <dsp:sp modelId="{D55FB217-C89E-454E-B2E8-B0E30E20D9D7}">
      <dsp:nvSpPr>
        <dsp:cNvPr id="0" name=""/>
        <dsp:cNvSpPr/>
      </dsp:nvSpPr>
      <dsp:spPr>
        <a:xfrm rot="9000000">
          <a:off x="3214144" y="3497441"/>
          <a:ext cx="225917" cy="583945"/>
        </a:xfrm>
        <a:prstGeom prst="rightArrow">
          <a:avLst>
            <a:gd name="adj1" fmla="val 60000"/>
            <a:gd name="adj2" fmla="val 5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tr-TR" sz="19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rot="9000000">
        <a:off x="3214144" y="3497441"/>
        <a:ext cx="225917" cy="583945"/>
      </dsp:txXfrm>
    </dsp:sp>
    <dsp:sp modelId="{D25F9169-9BA3-4235-B565-4203C93C9963}">
      <dsp:nvSpPr>
        <dsp:cNvPr id="0" name=""/>
        <dsp:cNvSpPr/>
      </dsp:nvSpPr>
      <dsp:spPr>
        <a:xfrm>
          <a:off x="824379" y="3611345"/>
          <a:ext cx="2647521" cy="1717485"/>
        </a:xfrm>
        <a:prstGeom prst="ellipse">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tr-TR" sz="23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ANTRENÖR</a:t>
          </a:r>
          <a:endParaRPr lang="tr-TR" sz="23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824379" y="3611345"/>
        <a:ext cx="2647521" cy="1717485"/>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6D11C1-C990-4E6C-9E01-10BBF132E49F}" type="datetimeFigureOut">
              <a:rPr lang="tr-TR" smtClean="0"/>
              <a:pPr/>
              <a:t>26.01.2011</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ED38AD-8A48-4420-A6C8-DEDAFF02ED07}" type="slidenum">
              <a:rPr lang="tr-TR" smtClean="0"/>
              <a:pPr/>
              <a:t>‹#›</a:t>
            </a:fld>
            <a:endParaRPr lang="tr-TR"/>
          </a:p>
        </p:txBody>
      </p:sp>
    </p:spTree>
    <p:extLst>
      <p:ext uri="{BB962C8B-B14F-4D97-AF65-F5344CB8AC3E}">
        <p14:creationId xmlns="" xmlns:p14="http://schemas.microsoft.com/office/powerpoint/2010/main" val="223896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1ED38AD-8A48-4420-A6C8-DEDAFF02ED07}" type="slidenum">
              <a:rPr lang="tr-TR" smtClean="0"/>
              <a:pPr/>
              <a:t>1</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1ED38AD-8A48-4420-A6C8-DEDAFF02ED07}" type="slidenum">
              <a:rPr lang="tr-TR" smtClean="0"/>
              <a:pPr/>
              <a:t>2</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1ED38AD-8A48-4420-A6C8-DEDAFF02ED07}" type="slidenum">
              <a:rPr lang="tr-TR" smtClean="0"/>
              <a:pPr/>
              <a:t>3</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1ED38AD-8A48-4420-A6C8-DEDAFF02ED07}" type="slidenum">
              <a:rPr lang="tr-TR" smtClean="0"/>
              <a:pPr/>
              <a:t>4</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1ED38AD-8A48-4420-A6C8-DEDAFF02ED07}" type="slidenum">
              <a:rPr lang="tr-TR" smtClean="0"/>
              <a:pPr/>
              <a:t>5</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1ED38AD-8A48-4420-A6C8-DEDAFF02ED07}" type="slidenum">
              <a:rPr lang="tr-TR" smtClean="0"/>
              <a:pPr/>
              <a:t>10</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1ED38AD-8A48-4420-A6C8-DEDAFF02ED07}" type="slidenum">
              <a:rPr lang="tr-TR" smtClean="0"/>
              <a:pPr/>
              <a:t>14</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BC9E915-A8EE-489A-8B2C-B8ECD12C12CE}" type="slidenum">
              <a:rPr lang="tr-TR" smtClean="0"/>
              <a:pPr/>
              <a:t>20</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26.01.2011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26.01.2011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26.01.2011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26.01.2011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26.01.2011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26.01.2011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26.01.2011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26.01.2011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26.01.2011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26.01.2011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26.01.2011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26.01.2011</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file:///C:\Documents%20and%20Settings\adss\Desktop\imdat%20tez\yaz&#305;lan%20son%20tez%20imdat\kaynaklar%20isimle\genel%20bilgiler.doc#_ENREF_45" TargetMode="External"/><Relationship Id="rId4" Type="http://schemas.openxmlformats.org/officeDocument/2006/relationships/hyperlink" Target="file:///C:\Documents%20and%20Settings\adss\Desktop\imdat%20tez\yaz&#305;lan%20son%20tez%20imdat\kaynaklar%20isimle\genel%20bilgiler.doc#_ENREF_4"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file:///C:\Documents%20and%20Settings\adss\Desktop\imdat%20tez\yaz&#305;lan%20son%20tez%20imdat\kaynaklar%20isimle\genel%20bilgiler.doc#_ENREF_53"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RZURUM2011-PC62\Desktop\18838_1303345255965_1000480857_925308_3264751_n.jpg"/>
          <p:cNvPicPr>
            <a:picLocks noChangeAspect="1" noChangeArrowheads="1"/>
          </p:cNvPicPr>
          <p:nvPr/>
        </p:nvPicPr>
        <p:blipFill>
          <a:blip r:embed="rId3" cstate="print"/>
          <a:srcRect/>
          <a:stretch>
            <a:fillRect/>
          </a:stretch>
        </p:blipFill>
        <p:spPr bwMode="auto">
          <a:xfrm>
            <a:off x="0" y="0"/>
            <a:ext cx="9144000" cy="6857999"/>
          </a:xfrm>
          <a:prstGeom prst="rect">
            <a:avLst/>
          </a:prstGeom>
          <a:noFill/>
        </p:spPr>
      </p:pic>
      <p:sp>
        <p:nvSpPr>
          <p:cNvPr id="5" name="4 Metin kutusu"/>
          <p:cNvSpPr txBox="1"/>
          <p:nvPr/>
        </p:nvSpPr>
        <p:spPr>
          <a:xfrm>
            <a:off x="1907704" y="116632"/>
            <a:ext cx="5544616" cy="655564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endParaRPr lang="tr-TR"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tr-TR"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KAYAKLI KOŞU</a:t>
            </a:r>
          </a:p>
          <a:p>
            <a:pPr algn="ctr"/>
            <a:r>
              <a:rPr lang="tr-TR"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r>
              <a:rPr lang="en-GB" sz="48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Antrenman</a:t>
            </a:r>
            <a:r>
              <a:rPr lang="en-GB"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GB" sz="48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Bilimi</a:t>
            </a:r>
            <a:r>
              <a:rPr lang="tr-TR"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p>
          <a:p>
            <a:pPr algn="ctr"/>
            <a:endParaRPr lang="tr-TR"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tr-TR"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endParaRPr lang="tr-TR"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tr-TR"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Ebru ÇETİN</a:t>
            </a:r>
          </a:p>
          <a:p>
            <a:pPr algn="ctr"/>
            <a:r>
              <a:rPr lang="tr-TR"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Erzurum 2011</a:t>
            </a:r>
            <a:endParaRPr lang="tr-TR"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descr="F:\fizyoloji kayak\61543_153141934718730_152305468135710_300626_6728895_n.jpg"/>
          <p:cNvPicPr>
            <a:picLocks noChangeAspect="1" noChangeArrowheads="1"/>
          </p:cNvPicPr>
          <p:nvPr/>
        </p:nvPicPr>
        <p:blipFill>
          <a:blip r:embed="rId3" cstate="print"/>
          <a:stretch>
            <a:fillRect/>
          </a:stretch>
        </p:blipFill>
        <p:spPr bwMode="auto">
          <a:xfrm>
            <a:off x="35496" y="28622"/>
            <a:ext cx="3816424" cy="6784754"/>
          </a:xfrm>
          <a:prstGeom prst="ellipse">
            <a:avLst/>
          </a:prstGeom>
          <a:ln>
            <a:noFill/>
          </a:ln>
          <a:effectLst>
            <a:softEdge rad="112500"/>
          </a:effectLst>
        </p:spPr>
      </p:pic>
      <p:sp>
        <p:nvSpPr>
          <p:cNvPr id="6" name="5 Metin kutusu"/>
          <p:cNvSpPr txBox="1"/>
          <p:nvPr/>
        </p:nvSpPr>
        <p:spPr>
          <a:xfrm>
            <a:off x="4289283" y="404664"/>
            <a:ext cx="3739101" cy="76944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scene3d>
              <a:camera prst="orthographicFront"/>
              <a:lightRig rig="flat" dir="tl"/>
            </a:scene3d>
            <a:sp3d contourW="19050" prstMaterial="clear">
              <a:bevelT w="50800" h="50800"/>
              <a:contourClr>
                <a:schemeClr val="accent5">
                  <a:tint val="70000"/>
                  <a:satMod val="180000"/>
                  <a:alpha val="70000"/>
                </a:schemeClr>
              </a:contourClr>
            </a:sp3d>
          </a:bodyPr>
          <a:lstStyle/>
          <a:p>
            <a:r>
              <a:rPr lang="tr-TR" sz="4400" b="1" dirty="0" smtClean="0">
                <a:ln/>
                <a:solidFill>
                  <a:schemeClr val="accent5">
                    <a:tint val="50000"/>
                    <a:satMod val="180000"/>
                  </a:schemeClr>
                </a:solidFill>
              </a:rPr>
              <a:t>“SPRİNTGÜCÜ”</a:t>
            </a:r>
            <a:endParaRPr lang="tr-TR" sz="4400" b="1" dirty="0">
              <a:ln/>
              <a:solidFill>
                <a:schemeClr val="accent5">
                  <a:tint val="50000"/>
                  <a:satMod val="180000"/>
                </a:schemeClr>
              </a:solidFill>
            </a:endParaRPr>
          </a:p>
        </p:txBody>
      </p:sp>
      <p:pic>
        <p:nvPicPr>
          <p:cNvPr id="4099" name="Picture 3"/>
          <p:cNvPicPr>
            <a:picLocks noChangeAspect="1" noChangeArrowheads="1"/>
          </p:cNvPicPr>
          <p:nvPr/>
        </p:nvPicPr>
        <p:blipFill>
          <a:blip r:embed="rId4" cstate="print"/>
          <a:srcRect/>
          <a:stretch>
            <a:fillRect/>
          </a:stretch>
        </p:blipFill>
        <p:spPr bwMode="auto">
          <a:xfrm>
            <a:off x="3563888" y="3816424"/>
            <a:ext cx="5255732" cy="321297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4100" name="Picture 4"/>
          <p:cNvPicPr>
            <a:picLocks noChangeAspect="1" noChangeArrowheads="1"/>
          </p:cNvPicPr>
          <p:nvPr/>
        </p:nvPicPr>
        <p:blipFill>
          <a:blip r:embed="rId5" cstate="print"/>
          <a:srcRect/>
          <a:stretch>
            <a:fillRect/>
          </a:stretch>
        </p:blipFill>
        <p:spPr bwMode="auto">
          <a:xfrm>
            <a:off x="4355976" y="1216206"/>
            <a:ext cx="3456384" cy="3122267"/>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circle(in)">
                                      <p:cBhvr>
                                        <p:cTn id="7" dur="2000"/>
                                        <p:tgtEl>
                                          <p:spTgt spid="41987"/>
                                        </p:tgtEl>
                                      </p:cBhvr>
                                    </p:animEffect>
                                  </p:childTnLst>
                                </p:cTn>
                              </p:par>
                            </p:childTnLst>
                          </p:cTn>
                        </p:par>
                        <p:par>
                          <p:cTn id="8" fill="hold">
                            <p:stCondLst>
                              <p:cond delay="2000"/>
                            </p:stCondLst>
                            <p:childTnLst>
                              <p:par>
                                <p:cTn id="9" presetID="15" presetClass="entr" presetSubtype="0" fill="hold" nodeType="afterEffect">
                                  <p:stCondLst>
                                    <p:cond delay="0"/>
                                  </p:stCondLst>
                                  <p:childTnLst>
                                    <p:set>
                                      <p:cBhvr>
                                        <p:cTn id="10" dur="1" fill="hold">
                                          <p:stCondLst>
                                            <p:cond delay="0"/>
                                          </p:stCondLst>
                                        </p:cTn>
                                        <p:tgtEl>
                                          <p:spTgt spid="4100"/>
                                        </p:tgtEl>
                                        <p:attrNameLst>
                                          <p:attrName>style.visibility</p:attrName>
                                        </p:attrNameLst>
                                      </p:cBhvr>
                                      <p:to>
                                        <p:strVal val="visible"/>
                                      </p:to>
                                    </p:set>
                                    <p:anim calcmode="lin" valueType="num">
                                      <p:cBhvr>
                                        <p:cTn id="11" dur="1000" fill="hold"/>
                                        <p:tgtEl>
                                          <p:spTgt spid="4100"/>
                                        </p:tgtEl>
                                        <p:attrNameLst>
                                          <p:attrName>ppt_w</p:attrName>
                                        </p:attrNameLst>
                                      </p:cBhvr>
                                      <p:tavLst>
                                        <p:tav tm="0">
                                          <p:val>
                                            <p:fltVal val="0"/>
                                          </p:val>
                                        </p:tav>
                                        <p:tav tm="100000">
                                          <p:val>
                                            <p:strVal val="#ppt_w"/>
                                          </p:val>
                                        </p:tav>
                                      </p:tavLst>
                                    </p:anim>
                                    <p:anim calcmode="lin" valueType="num">
                                      <p:cBhvr>
                                        <p:cTn id="12" dur="1000" fill="hold"/>
                                        <p:tgtEl>
                                          <p:spTgt spid="4100"/>
                                        </p:tgtEl>
                                        <p:attrNameLst>
                                          <p:attrName>ppt_h</p:attrName>
                                        </p:attrNameLst>
                                      </p:cBhvr>
                                      <p:tavLst>
                                        <p:tav tm="0">
                                          <p:val>
                                            <p:fltVal val="0"/>
                                          </p:val>
                                        </p:tav>
                                        <p:tav tm="100000">
                                          <p:val>
                                            <p:strVal val="#ppt_h"/>
                                          </p:val>
                                        </p:tav>
                                      </p:tavLst>
                                    </p:anim>
                                    <p:anim calcmode="lin" valueType="num">
                                      <p:cBhvr>
                                        <p:cTn id="13" dur="1000" fill="hold"/>
                                        <p:tgtEl>
                                          <p:spTgt spid="4100"/>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4100"/>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3000"/>
                            </p:stCondLst>
                            <p:childTnLst>
                              <p:par>
                                <p:cTn id="16" presetID="15" presetClass="entr" presetSubtype="0" fill="hold" nodeType="afterEffect">
                                  <p:stCondLst>
                                    <p:cond delay="0"/>
                                  </p:stCondLst>
                                  <p:childTnLst>
                                    <p:set>
                                      <p:cBhvr>
                                        <p:cTn id="17" dur="1" fill="hold">
                                          <p:stCondLst>
                                            <p:cond delay="0"/>
                                          </p:stCondLst>
                                        </p:cTn>
                                        <p:tgtEl>
                                          <p:spTgt spid="4099"/>
                                        </p:tgtEl>
                                        <p:attrNameLst>
                                          <p:attrName>style.visibility</p:attrName>
                                        </p:attrNameLst>
                                      </p:cBhvr>
                                      <p:to>
                                        <p:strVal val="visible"/>
                                      </p:to>
                                    </p:set>
                                    <p:anim calcmode="lin" valueType="num">
                                      <p:cBhvr>
                                        <p:cTn id="18" dur="1000" fill="hold"/>
                                        <p:tgtEl>
                                          <p:spTgt spid="4099"/>
                                        </p:tgtEl>
                                        <p:attrNameLst>
                                          <p:attrName>ppt_w</p:attrName>
                                        </p:attrNameLst>
                                      </p:cBhvr>
                                      <p:tavLst>
                                        <p:tav tm="0">
                                          <p:val>
                                            <p:fltVal val="0"/>
                                          </p:val>
                                        </p:tav>
                                        <p:tav tm="100000">
                                          <p:val>
                                            <p:strVal val="#ppt_w"/>
                                          </p:val>
                                        </p:tav>
                                      </p:tavLst>
                                    </p:anim>
                                    <p:anim calcmode="lin" valueType="num">
                                      <p:cBhvr>
                                        <p:cTn id="19" dur="1000" fill="hold"/>
                                        <p:tgtEl>
                                          <p:spTgt spid="4099"/>
                                        </p:tgtEl>
                                        <p:attrNameLst>
                                          <p:attrName>ppt_h</p:attrName>
                                        </p:attrNameLst>
                                      </p:cBhvr>
                                      <p:tavLst>
                                        <p:tav tm="0">
                                          <p:val>
                                            <p:fltVal val="0"/>
                                          </p:val>
                                        </p:tav>
                                        <p:tav tm="100000">
                                          <p:val>
                                            <p:strVal val="#ppt_h"/>
                                          </p:val>
                                        </p:tav>
                                      </p:tavLst>
                                    </p:anim>
                                    <p:anim calcmode="lin" valueType="num">
                                      <p:cBhvr>
                                        <p:cTn id="20" dur="1000" fill="hold"/>
                                        <p:tgtEl>
                                          <p:spTgt spid="4099"/>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09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descr="http://t3.gstatic.com/images?q=tbn:ANd9GcT3PUA3unkzIBVy81X7fA-7JgWMucAFF_WyC15ScvFfwFa4pn8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3 Metin kutusu"/>
          <p:cNvSpPr txBox="1"/>
          <p:nvPr/>
        </p:nvSpPr>
        <p:spPr>
          <a:xfrm>
            <a:off x="1763688" y="427891"/>
            <a:ext cx="5688632" cy="830997"/>
          </a:xfrm>
          <a:prstGeom prst="rect">
            <a:avLst/>
          </a:prstGeom>
        </p:spPr>
        <p:style>
          <a:lnRef idx="3">
            <a:schemeClr val="lt1"/>
          </a:lnRef>
          <a:fillRef idx="1">
            <a:schemeClr val="accent2"/>
          </a:fillRef>
          <a:effectRef idx="1">
            <a:schemeClr val="accent2"/>
          </a:effectRef>
          <a:fontRef idx="minor">
            <a:schemeClr val="lt1"/>
          </a:fontRef>
        </p:style>
        <p:txBody>
          <a:bodyPr wrap="square" rtlCol="0" anchor="ctr">
            <a:spAutoFit/>
          </a:bodyPr>
          <a:lstStyle/>
          <a:p>
            <a:pPr algn="ctr"/>
            <a:r>
              <a:rPr lang="tr-TR"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YARIŞMA ANALİZLERİ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2" descr="data:image/jpg;base64,/9j/4AAQSkZJRgABAQAAAQABAAD/2wBDAAkGBwgHBgkIBwgKCgkLDRYPDQwMDRsUFRAWIB0iIiAdHx8kKDQsJCYxJx8fLT0tMTU3Ojo6Iys/RD84QzQ5Ojf/2wBDAQoKCg0MDRoPDxo3JR8lNzc3Nzc3Nzc3Nzc3Nzc3Nzc3Nzc3Nzc3Nzc3Nzc3Nzc3Nzc3Nzc3Nzc3Nzc3Nzc3Nzf/wAARCACeAOwDASIAAhEBAxEB/8QAHAAAAQUBAQEAAAAAAAAAAAAAAwECBAUGBwAI/8QASRAAAgECBAIHBQYEBAMFCQAAAQIDBBEABRIhMUEGEyJRYXGBBxQykaEjQlKxwdEVFmJyM4Lh8CRDsghTc5PxJSY0RGOSosLS/8QAGAEBAQEBAQAAAAAAAAAAAAAAAAECAwT/xAAjEQEBAQACAgICAgMAAAAAAAAAARECEiExAyITQQQyI1Fx/9oADAMBAAIRAxEAPwC+at6QLZY4MzK24mFP/wCsP94zt1H2GZau/q0FsXCVVYRYe6eYqmP6YkLPVbWNN4/bN+2O2sMfW0HSSryfOKbRX9ZLM7wLqVC+pVPHVfjfbgLY0mTrnMWVUsdW0vXLEoZTKpIIAB3Aty7zif7xUruy09//AB2/bDo6uQOTIKcLb4xO35acYVHCZyXuKgqvMNKp/JcFMGYu13rpUHckgt/04j5PncdfTySskcOiaSIqZifhYi+y87YnrV07AgSrfuDn9sXQyOKrThVSsRx1SX/QYcIaksSKqW5N7K+C9bTBtplIPhh4lp+JkAA52xNEfRUL/wDNy78e2NsFjjkBDNVTP5tir6JyxSdH6J5JmeTqrNqQkjc8Ti166mX/AJjk9wj4YAfW1Yr441LCnMTMZS3B7gBR6ajw5YNeYsCZpCD3WxXZpmLw1GXLTpK8UlSFqT1BNoyp34bbgb4nNU0xO5kuf6G/bAIJpidKu7W34Wwks9T1T6VOrQSLt4YeslPaxeQeLIcQsoSWKeuSqkLRmpL0za73QqNrcrG+AXK66tny2mlnYpLJGrOpJBBtvtbbfEpqqWNkR5lDSHsgvYny2xJEcLAAl9u8jEDMKAy5hl1RGpKU7SFwzAGzLbbAHEs17XBP95wCuzE0VOZag2i1qps5J7RAF7DvIxLMYuwJLEHbSbXGIeaZetfl0lO7iKRrMCV16CCCDt5YB711SKyKn7Oho2Y7m9wQBv64kLVzg2JFv7seWKM6XaRUlsbsw+duG3hhTRb/AOMjBuJ3t+eEDHq5dejUocglQTa4HE/XDveKkDSSt+faOI8uVB8wiqPeCskaMijXsQbcvQYdUUFSqkRVZhI31BQfzFsUONVNGjuWBVQWIDne2Oe13tfhpAt8pqCW32qhtb0ONIvRvMKeqqqmLpFV3qtPWK0UbLsLbC222MVnXskrKhY3o83gYjYdbCRf5E/ljNlVs+hHTL+baermjpZqZYJFUhpteq4J5Ad2NIZ2AKkuw7g3DGO9mfRSp6K0dfDmjRzPUSqyGmJsABYg3txxsZmQqBBGQ3PrGIA9Af2wg8ZpB8TN6m+G9ZJe92t5Yal7XcEH+kG2EF3YhR9OGNI91ko/7z1Y4l0bsY2JL31d57hiM0DDmfS+JFJE4Rrh/i5jwGJVQksEUfaWA3Ji3bzAwaMqSRZhbmYyMHLIrdpSD/fcYVZYm36t9+YVhiagLMEXtE3P9JP6YRX4WLEeAIxJsCNWh/AkkYUqmkEgC53vvhogUUEFBHJFTIIkd2cqqk3ZjcnzJwQyKhupbfvviUUQWCaCP6rg4aGMl0RkuB32t8xiwRjMp2KyjzQ4TrV4WlP+Q2wcGPnNDq5dvf6YeV7Oo6SO8kYuiEamNRYpKB4Qtb6YYKuANYhh4mFz+mJ46oqDqAubb7Y8Y2I7IYjvsxw0Q1qonuQx/wDLZf0x4VMRIIY2/sb9sSZIpeyFjv3EggYg5lmtPlJQ5jPBTrI2mMyPp1HuF8NB1lDi4Lein9sKGW3BvUHD1KyIrj4WFxpHG/rhwj2vxHoMFCSRFXiVHkcKZkB7JY+Sk48ew4URuw/ENh+eChpGNl3UeIwQE1Krx6y/gjfthhqkYnV1nrG37YPchu0rg93LClC/AgeB44aoCyhwOzLsPwn9seDkn79x3rgxVx8LbeePFWCmxJJ8b4aELk9nSxNuAFv1wpLghurItwNzfHrPoUMpYjnhGDsLqNxiBdR3IBB8Thmo8yceVST2zfyw4IDwPoVJwDSxHxAW/ux6N9AJjFgfE4eY7C+rbwNr4YIyEAvsO/F0L18h4SSDyOGs8lt3Y3/qwoR1uVK4ULdduyeZAvgEV2AsWJ8dRvg9JI2h+23xd57hiNIjXIR+W5IxJoFAhIJa+ruHcMShQUJ1Nx8r4W6nZRYYHDJCoIWdZLsfiuNsESRWJ+0UDwOIhVbcBtfy2OEeNBJYLoJ3K2wsWgE6XS55rgxC22ZduNmwAREkhDWII2vhp0o5Wwc9223zwVQBtpOnzwjRIx1Da3O+/wAsFI4IIKoo+mPaiQdV7+BJtj2nTswbSeffjwVgCAysR93Vy78AgjDodDAN44RWAOl02/Fyw9GBJUr6A4R41C6bMoPcL/TAYD2q55nOUUcQyJ+qV1vJKqhmG5Fhfhw444zmWZ5znbAZpLNWFQBG8xu0f4tPIX5+GO4+1HKnqsninXrjFAT15iPBSNiQSPvEfXuxxKHMZskzWlq6aMSyQShtMgurW4jh3G3fvizrfH7PPt2f2SV87dHWoKwFJ6KdoXjYbgcvPmNttsbhmtuotjB9D+n2R5msUdQi5RWvdFSYfZyXN7CTYHc8DbfG4lnSFL1emJCbatXZJvt63tiZZ4oe0jmzCxI5kXwnWk3ZUViOJU2whKqRa+k7BlN74IFVBcyBQeZGKPLKpj1dWWA33bHMukntCraKuqYaWGKBUNolC69Z72vw57DlbnjpfVaUYIwIKmxPD5Y4D0zhnGdTLU00sciWBLJbV4+Xrjt8PSf2Y5b+nXuhHSROk2TGdkEdTA2iojQ3APIi/IjkeG4xoNAYgnYDmNj+2OI+y3pLDledVOW1TRQ09RGG66VwuiReAuTzufp447YsgsASSfzxz5yb49NQ9k7QCO3kbb4WUqosp0t/VHhFKysBYazsFthj3SUA6gl9wx4YwpVS/wALXPPfHpOsTSFViCbXHLzwlrMepcC/Atww9T2SWUqe/AI1OCutWUseWrDFglvYr6E4e224BAO3G+E7I4gWwDWgbnYHzBGEMbruhGkD7pw9bGxIuL9m444RFIJK/F+HlgBxHrVuysSPA/tiVSqNDbfe7sRutIYqwAbuGJlIT1Zs7DfhfwGFACEB3jt6fvhHsSCFNvLFR/HkPGir084D+mHpndIw7UdWh8YG/bF6otNSWtcX/sthbllGkqT4HfFcMzpZCPtnQD8UTD88EXMqEL257+QthgsFMnEAnzF8P1bXa3pcYrFzehDdmsCgfiBxJ/jNGyWM6t4jfDKqZsyjQRjPdNZK+n6P1ddlEojr6aMvG9hcAHtCxBvtfbhex5YshmFFfsy6f8uFeppJo3SR0kjZSGVwGBHMEHjiYMh0P9pmW57KKHNAMtzQMI+pa5SRt/ha23DgT5Xxuml3UsEA8V4Y5hnPQHKMyrswShkWjrtQqaae2pNDCzI6dwZTYjgHGxtihjl9pfRiYJHDNmNKGA+yPXxt5feX6Yskqa6F7Qq6KKhgp9axmpdlBU2PwkC3mSBjlI6GVFNWvSTzB4YmBDrsZAbkX7iL8T4WxtMgyPM+lebR590whlp4IHDUeX3C7j7zDiFB4DjxPmXpHFLQZlWSvpWJ4NQfn2RcH1JA8CMez4Lw9ftz57HPukv8Nnzt6OqnSCGkiSGIjZBx1WHcNh6YuZM7z09G58snqFzLLpowIqiNyJorEEHUPiG3A32uL4yclPNXVLRxqskh1NqYjc8Tx/2cdT9kJoMz6CQ0s8cdQ9LNLHIkiXKXOoWPHgeWJ8/KS5YvGOd9GOmnSHo3KwepkrKSRkjaOcmUKBbdCTsQvLhbjjtuT9LOj+eQr7nmKox/5FQwikX/ACtx9L4wnSHJ6TKM6dKmHr8tljHWx2sSpvZgbfEO/vHicR8z9mU1RGKjJamnqaWSzxFn0NpPA93yxx4cONm2tW1uukXS6lyqMx0jrLIFvrNrX7hvuccpzyprM9efMFZpS6hCrHcsBwFvLh4jkcXtH7NOkFS6pV1EEaLssjy9YQPIfuMaX+TKbo7RxzxzS1DI/wDxLsg3DADUqjhbbvuL92O/+HOlZ3luuP5LkkVdWRJUpMKPSWkkXbex3JPLFnRZ7muSSkZZW1kVOkmpIGcyRnzU7Dby/LF/JUCfIo4nlVYYIwsuluLKBt88ZfM3jo8ppa1GJeWfq3DHYDe/Dy5468uPDjx8xmXlyrS0ntVzuKcvV0VFPDq+AK0bAeG5/LGyy/2qdH6ttFW1VQdm4aePWvldbn6YI3s46OTQRnrKq+gNrEgOq47iOGIk/suyVwNNbVJ42Un6jHlv4q6eW0yzOMrzeFJMuroakEXvGwLW7yDuPUYnFAJNyV24Y47nfs0rsto6uuyyuEssUTNGsSukzjhYEX5Hlx4bXvjI5n/OVLmEeSV+a1kk0joiqawlCx4dq/I9+OHOSXw1H0eUXTYkEdwNsNCIODEf09/yw2lZlpYRJMzyJGqsxUguQBufE2x4u5kBZQ3ltbEDwig8DjzgIARcenHAzMdbJ2Qb8LXOCW1ML9lgNmve2AE0IPaNweZI2xJpUARhf73M+AwFl1OLlbHjc4kwLZW3X4vxeAxBW+9U1j2gpHjbAJs0pIQupirHhsTf5Y5+3SJ22ZJbAfgOGr0igRxqV7EWIYbfK18dejOuiCphYBihv3Eb4KjxSW0gX/DsDjBR9K6WP4HQX44kfzfTsbhrH+l7YdKa3HVRMNTKD5C+BmOn1W6oX/qNsY/+bomk20k2468EfpVDp20a+8MMOtNar7BWCslicDk0Bhop9YPMDFDB0sidAkhVkW9tt8OTpVAHuCdHMNYWw601NzUCnkpMwanAWCURTG3COSyknwDaDi26kA3WMA96XxmavpRQ1NNPTyyjq5kaNwWB7LCxt88Dy3ppTLl8S1EqirQaJivBnGxb1tf1xOq62AVlN72Pjvih6c5ZJmORSukWqWAFgU+Ir94D0/LEYdNKGQfaOAf6cN/najS6rLysSb3GNcd48tSsEtH7rSNII0V40LyMOCjQzgDyWzE95xmfZX0sfo30iWKdj7lXMsU4/Cb9l/QnfwJxqulfSWgpcqqaGnoxOtXBLH1wfTove2w32429OGOU5e6xZjTSyMFVJkZmO9gDc43/ACOUvKYnx+n090pyhM1pqink0XkpnMZJ2SVCWU7992GOc+y7p5JSx/wnPagyRB9NNoiLOgNzY24r3c/TGrr+lVBmkDmJrAxPuhtdWUqfPZvpigqKLofPKJoKN6CXSoDUR0gWNwdJuDy4jkDxF8cOPG5jXh1VSJE1I1rHdb2GHTR64mVoSyEEEbWYEb4wUfTGrhN5QmYKNutCdVIB4r8J+mJtN08pJW6khhL/AN3KuhvQG1/TDLprmmfZZPlWbVtC6y9Ss50HezjiNvI4oOko/wDd+jULa1TJt5jbHZc3mpM8FOyB4peuABXYqLFtXoV23xxrp/HFBmMUdLKhp2VnREtpXtFdt+em9/PHs+S78XmufH+zsvso6RLn/ReNJyPeqDTTy97AL2G9QPmDjZgi5BNhy2xwr2Hzy0eZ5lUokjJ1CIbfDctcX8bA47F/F3mJPu7X+WPHJrrasryRWIXUL3uowDMKSjzCnaGspoZYnHaWaMNf54jx1833oTbuwUVs5XSEXQeRbDqaiU1DU5NTrHl5kqaUNtT1E12QH7qMeQ7mPridQ18NQHKausT4opFs6eancDx4YYk0sZtw8L4HWBKoL1gCuvwyxHS6eR/ThiWX9GpkiMzmZSN/uk6v/TDmVWQfdv4YqhWVlIoFSjVEIG06Ldh/co/MfLEuKq66ETRPHIjDs6CDfythhqWxsNIN153wWG7BiIxx/FbkMV/vTAC+wxLpHldGZCpXVse/YYWDnxyaNQxavX/yjhrZWiqLVes25QE/rio96r+LU0luJucE96r2LL7o1wLkE8Md8c1nBlKyQdY0yRoDY9ZCL/LBFyKkdC5q4NPM9TwxVmurA5T3YarDgeWHLXVlippV7ILbnbbDy0tF6N0ZAIraTSeekgn6YOvROjKhhVU4HkN/LbFbFmdfSlmWnC9cLEluPz4emGrnNXIe1RIAtgR1YsB8sT7Itz0SpiLRzIQOaopw3+VKVwQZbD/wl3xXHNq2Qi1M434ISLHBIc8rw29I40i4ucPsJo6JUl7NIiAc3VcRj0WpIM491JAWeMuhMa9p1sGAv4FT88EXpHXC5enex4tzxDzPOK1qUVKUx6yllEw2NmABDD1UkedsS9lWn8pUm5Jh0p8TdWu2EPRyksN4QPGJR+mBHPqohGRG0sAVOo6WB3GJEefVZOmSAC/DSR+2G8hmOkvRinqZwroOppIg76ezrLGyrt5EnyxzHP6RpcwrJMvpGFJTssLNEh0qQOfcTY8e7HbelWbR03RKSqdRrkZmJ43CDYfM/XGe9nM8+W9GriNXkrZGnmZgDcGwA38B9ThylsIx/QzPajLjFluZQze6ztpp36sEqxNrb8r/ACx0bL0TNojLlNbBUKp7ZiIJHgRy9bYjVGUUdZUmolVQurrTHqGnUNxvysRjnGY5fnvRfPZc2y1ZYI1lZ4pot10auDeHeDhy+vonl2P+EV5UaZZtuNgvHw2xGqsjzCriMFQ2uEkfZyxqy/6eYxnMj9rsdaRT5xT+6ysygPACyH0O438eGNpQ9KYMwpmakqaeWJja6PwIF9+YxO1pjLZ/l2a5LlklQuZSiL/CWGdiwYtsACx25njyxyLMMsljVpo//hVICu4Caj4C+/14Y6z7QqiozWWjSYacsgJaMM208h7v6QOJ4cu/FJlnR+m6QQVU2YTFaYKYqY3IPWfek25AjSBw4+GN3h9NqS+VT7La6WWtlyeGZYXn+0ia9tTKNwfTfHUlyPORYNVC54BSSSPLjjh8uRZ1lObKaeCUTRS3hnhW6sQdiDw+frjpOQe0uVo1hzlolrk+ze6dU48ASdJ8rr5Y5S2e22qiyXNSRatB9d8SFyPMwbyVhCncHhgP8y0NcnVJVtFIwv1Tizel+PpcYN/GaYszS1LMAb2B0g8uWNbUEGQZgmwzCxtc87bYdHkFXMCBXt3E6CAcNOc0+okSsbrwBJsPDAlzFFdZzPM5VhpIZgDfuW42xMqJ1PklQKcF80l1Fj2WTTYeWBHIjG8pjrWSc2JZLMsl+bAH9sRzm6Sho9UoGriQbE/Ow/1wFcwVkYCKRSWszAgFiOROGUWEIWN1hrXakkdPs2ZrpMf6W7/AgHz44uKKgKxsFZm7W5187DGakzCKSmcvEk0jLtFJwN/zwfIpXipZEV2iUSdlC6nSNK7DUb2xLFUgyXNmNjCtragL2/LywNckzQszO2+my2UhfmcbZqJG4kLtc37RBB5C+GJTUcguIuyTchkN/L/e2L3TGTXKq+RdN0tsbgj/AHyw1cpq4zvMgaTYXe1wPDGvWnjNRaCOaNALh3U2vy4kW9MEempjtaTSRtaIn6nDuYx4yapbWZW0rqud9Qb5Yb/Dpg6l5iOS3uSRzPDGwhpokkdmjdiwAtoXjx/b5YWKCnQaOouQbk2Um5/3y2GHcxkfcH6vUZdweJO3of2wA06pcmpVL7knbw5kY3MEkRaVJI5GIYaCSwPhY239NsDaGBoQZFUnrAQ5sRx7vpi9zGOjo+2YY2kc21FEAbbvsL4ctM8iFDrO9iLb+ot9DjaS0hbS0emNl4Pe19za97348uGFjjCSEOITuCSFO5tx8cTuY53l1HNFHLSSRTH3RzGAx0nqzul722t+WJwo6qWJS8ZZRzZ9vXGkqoDS5rSVI0sk6+7SXA2bdoybDv1L/mXE544mc9pgTuNIFgT4/wC+OHcxzbpv/D16IyxV2YRwVUIk92p9X+PqUfkfzwzoRDJWdF6CSFdfZ0XseyVJB8MRvbrDJFQ5Q7m9nkU6TZdRAO230xqPZVlRg6B5e0qFTUl5Q2rkWNttzwHd44t51ZAHyusDBgilCTcgXse474RMpnmBvZSFF+yBsR3Y2y5bTE36tpCRvrN+PPj+mI0FDGtS0IpOrVkXSJXvaxsbW2/XE7pjiHSTouuUdJMuamUaahGlkjSxCaTuQBwG/DljQ9Fej/uWXQlp2ikqBdiqmwuSRe3ni66d1sFXmVLleW5TLXVlPdpGp17KAsrW1kEfd5cDi7pMpzzMKSNa2eHJKACy01EdUxUcA0p3v32xy7efCsh7RYpYKxJN1poKRDCCNraRc+PaJOJuWZVEtFFHT0tSY07F5Y9BcC/DvN7friL7WZstyzL8vyeCp0dXTv2HZndkY3BJIue1q+Rx0Po1O2YdHMrq5bmSaljdjYE3KC/1v88ej5OdvGeWZGXjyPUgRusZbhtNy3Du44zXTHoZW5lTk5flsb1K8CwCORx48/I463NSRToI5S7xndkckD5cMIlPSwRrDCiwC2wQCx9MYnOyYuPmzLs3zHo1O2X5tl5lhF9VJVIVKEjitxt+Xd341eW9IqHMaZosurRRVOgditQvEh2Fg/EDzOOldNshynMcgqo8xp4jP1DtBKzaWVlFwQeI3GORdBOjcuYQRxpp66qbWuofAq/ePzuP7hjHbFrqMdBJDSrKVi06FOoPZWvwI34Hlj3uEqovWqI9QIYRi5Pj/wCmNHl+Xpl+WwUqsZVgVYxYEkgDj3239MS41FrMtnfcm1wLcr412TGUgy9igRZBx1E6eHPnv34dDAxYxuzjVc3CkW37+7wxb12cZRRSiOoq4TJyhi+0c+SqCfpgtBU+/hyaOqpYlIKNURhC4/tvqHqBh3XFQKF2KhVIsQLqmLOgoVEb6llY6t2BG+wxYhVtqAIPco54PRr2G/u/QYnYwExFTc8/vE7jywki2UEKWswFtRJF9727sHDKynVx777+mFBLX7P+Ydk/TjjKo8qa7nUAw5BbA4XQzAb7+GCOt7fECO4gA/TDxYAXXc+G+CBqOrcWuz24uRjxYMe2G28LYed7je197jh6HDZZYVX4lCW+8QPryGKHCE9wPPu388DeIGSxXa3DVe/nhi1dKfhqYiRy6wHHjU06sC5Yt3IjE/QYB79WINEpYKDZQgN7eWCREiP7JAU/rAB+WIjZjCDcCe3AXjK/nbA3zWALq7OxsQ0sYt/+W2GCRX0jVtJJArKJGF42AsVcG6m/mBj1FLJNTRyvEupx9oCfhbmOJ4G4xAmz6kiQSOFUA2F3/YHfFDmHSiSnilpclo6ipr55C6osLukRbiSQgsL789yb2vhfAx3t8zKJ5csyiAq8sYaeQKblSdgCORsL46Z0MiMPRTKI4pA2ilQBlWwO3Ly4fPHH5+iXSKbNGr6yhrKirncuZHAFj3kmw2GwFgBYCwx0DIps4hyOip8zgqNUOpXiBjICgm2tlcX4jiRf6Ym3PCtbNXwCRYY1kqp9VysK6wvmdgPUjFe9LmVRWJLmFSIY3ZlWClJBC2vZnO7E24iw22GArWZkiGKny2oEQH/KjhQf9eIT5tXSoQyVMbRNqJvGxUi/4QfH54nS32NRBRU9OuilhWJeJ0DcnxJ3OC7KQdj3Brnf98Yc5rUSxmQZlXrGL3Pu0hJt5Lg1nZpQc8qU6v40FPd1PHcEX4d+NTjkxGJ/7QEDCtyid7FmikUkixPaBFzz446T0Knpz0OyUCaF1FHGpOsWuBvz5fpjintEzL+OZzTZfl1W9eIFKmQoiq0h3IGkb2ta/eDjovQk08PR2gpTIkdYAEaOKRBtf4l7F2Jvfnzw/wCq3hq6Zd/eIrf0sCMeNZS6N5rE/CNB3+mKCQ0cfYaoqJQhsRHUyF2N/wAI4+drYo6imkq6jRFmi0lOGsxkrNcrt+Cw7I5Hc38sTtx9RGk6U5vlNLklUmaVKxRTRvDpYFS9xuBYb7YwvQ7OMty2WRqGkrK2oMfVpHHGEQL2bszMQBfSo57Li4ky3LK54KIZvU9cr3ANKW3FwdtJ5feH5YDPlVTTsiUVa9SrPqSOSglaIDuLoAb+QwnG2+xawZp0krqkGX+F5bT76ks07+G9xY+QtiUtHA9Q01XW19Y5UgoZHSNR4INuX1xUwJnlMVjajyh1sJF1LKl+ZGo7XseGBvnENNUf8X0aq1qG7ISlqdSue/Y/vi/j/wBmtRDUR0dOTQ5cIlA2EcbgfRcPNdUdUD7tcWuSI9h6lvzxSQZzT+8Fn6OZyHQ3LaWbtEE8C1hw54ac/ilDCLozmbaxuS8arcG+xLW7vPGuovGrKrq2kKJYAW7SL/8AscSsurKgwtreHVq3+0HcPDGYPSyqgZH/AJelj1E7RVEUjOF8FJPyxc5V0niqIpT/AAytjKyaWV41uDpB/XCykP6zMRHJqkRXiF3vUbgeIVMOqjWR03WTzgK1go+0YE+n+mJwmjcho4JJKjTYsllLDjxwGGednMs8VSzpsTr7JHIG1xtiaITxyrSrJVuQOACwuSPEAtvhBQzOUVTIinfU6AhvztfuOLapqC7XamLrvdQpKnx4W+uBS1cvu7J7vEundDIQAu+17EfvhohR0ACEy+8xgGxfTELnltbb649/DKiM6upcW+J2dVNt+YX1xYw1VS0shWaHW4spVb6vEDVgSSSCjRUYSMratbqRY94sN+GACmVQUzOlO1V9odd+vYKSeNgLedlw2PKYzc1NPDrvcK0zycPG9rnx4YMUqrrPLNePTcqysZCQeOzDh34E8dZNE7h5TASQY9l1eZJuMQNiyCn7XWUFIGY7O8eonyF/pgsGWCGnjR3RFU3tEBHqIN/u7AeGH08Cx0iJFDMBNdmWoa5U8r3vb0+WHPTLHTrojYyqbmNDp1E8xw4d+Akimhk0TpUCJj8bJbfu8t8NkmiSnlnnrEIB0lmNlXxbn3bYivRMwLIia2GoanbY+IwWCkjDSe8hGBI/w1trHc1729MAxzlxiV5FaUhbaFRypYHY8MOgNBBDakhMUajZtJtfxvy5+mGQ03UyPGI4Vp7WjVYjqTuuTiSI5BEqhyWA3IAscAOnq4dcsdgQDf7NQQQfM8b4WuZli0QUhVSNLN1oTUD8zb67YWsWKexZ2jZSDeN2At3He2CvpZSirY7DVw2HjgIccuYJKoMVMmrYs8pYfIAG+Mz0qoukWchqCFYKaksQzdaA8nKxW7Ag7Hv5EY1k6wIqRy6ViBBVQL9rje434+GDByrgoQL31HUbjxxLNHHYPZnXUv8Ah1VBGTe7SSOzpxuLBbeGxxqujXR3MKHJZKGsqYpYklaR+qldUANtrFATwva/PGzVo2lYgMSfjkCn88e68DXcuzcAGHHDBTUNHmdMFWIUpjOq1wY+Q03Fr/Xx34YL/wC1yEdEpter7YNO4C2HI6N/lvwxbSo50lAQpG5Wx89jhsN4HPadlJsrOdX05YsyeoK73GaWWNqnrQ0lw7RzFwN7j4rW+W2I8OWM9Ss9RTMSCU1e9EaVsbMPHht5YtZtWhQihQhuCrlSfA7cMPRjpDab6uXxC+LozE+Ql0KwZbSxyggAyVsgDLzuFHG2JtNlUTB5paGlFUqrpu7yDa292Fxi3QSCR3OyngrC4/PbDjJIWuHA8lGG0QI4nDapqOiDix1Lck7c9vPAv4YJKgzmgyp7ixEtOSGPfe3HFtICwF7DxUAYROsRGGtiDyOG0UFXltVNUrMcm6PzMiBVV4mIAHDkfrg+XdHIljlZqLL0eSTUywhwoNhw38MWo2JvpXxcYPTOVVgJYvi/EO4eOGgDwDQgllZWRgQ6tp222IuRbDpjTAFpXBX8TONt72BvwvgM6xsdckaHx0KT9cFURqLLBErkfEqgYgHV1dJUU3ujyo0d7BYns3rY/lhiqKghJaTVGGFxIx0iw2IXE0Lbe9vInD9AtgH2pxZlm7Z+EBNh+2Bu6L2FJsN+zthrRrbVYX8Rhy6QnPAM6xwdLRvpHdYE/M4GJWYgaWG++/7YfNOIAGK8e7EWbMGW2gkKTuNP+uAmojLxKsD3DcD54chVFCIhAHAAcPTFfDPK8jSTSWi4Ksa2Y+ZviS9QsdOT1dyCNy1zgJAVi2preQG+EYry1eVsR5qqeKmFUwQwoN05nFdLmYjpZJzNM29wOqUW9b4YLrfWANzvx44YuoQs6PYA79nbFbS19x9ozSq2wugBH1OPSw1TuCk7rBc6gsuluHAdk7YZ5FglmGpSzDy2w5lJ7RV74gGCs6z7J1SMJ2QZXY+Z5fTA6LKalncyzU8hbjqjdh8i1vpgLASRBrSShJOQLbnEGXM6GOoAmkjVh3uCfkLnA6ktDOtKjLHdCWMMSrby2JwtNT09FvSyVGsGzOxUG58bYuCekiTSFKWOaT8bNEUt/wDd+2FY/aMpcJYcNP68MV0tLHo96jiLyXGppJ3uQfLB/wCGo8BfQhbgCzE6fLEwSJp4oANZ0A82YLfAnzGm02EsTX/+qB+uEhymNIRE6wSPxLtFe/zvbC0ccQeSGMFHUbkKLf6fLFEc5oHYLHGji/FGJt5nD2lqySqLt8QMcVwMSp6R0jKVBVyNzpJF/G+HU1LBTp1qqY3P4N/zwFa0uaPA90MA5TAKd/nh9NFWFftZZACvx6lufncD5YLK1K8rM6SSOrXDMbW8QOGGVWaUqxaZInNhx0C/54Bix6hparmKA2AEim5/yrj09MH4GRRydy1v+oYZDmVOWWGCF1sOOw44PLOXAaOK7/d1SkD8sBFGWqyXMjub72jVb+pBP1xPyqgSOB1WJ1HWHYut+A/pxXT1lersb08QHHSGbfyJGC5bmlW8cuuua4kttTL3D+rFo//Z"/>
          <p:cNvSpPr>
            <a:spLocks noChangeAspect="1" noChangeArrowheads="1"/>
          </p:cNvSpPr>
          <p:nvPr/>
        </p:nvSpPr>
        <p:spPr bwMode="auto">
          <a:xfrm>
            <a:off x="155575" y="-571500"/>
            <a:ext cx="1781175" cy="1190625"/>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56324" name="AutoShape 4" descr="data:image/jpg;base64,/9j/4AAQSkZJRgABAQAAAQABAAD/2wBDAAkGBwgHBgkIBwgKCgkLDRYPDQwMDRsUFRAWIB0iIiAdHx8kKDQsJCYxJx8fLT0tMTU3Ojo6Iys/RD84QzQ5Ojf/2wBDAQoKCg0MDRoPDxo3JR8lNzc3Nzc3Nzc3Nzc3Nzc3Nzc3Nzc3Nzc3Nzc3Nzc3Nzc3Nzc3Nzc3Nzc3Nzc3Nzc3Nzf/wAARCACeAOwDASIAAhEBAxEB/8QAHAAAAQUBAQEAAAAAAAAAAAAAAwECBAUGBwAI/8QASRAAAgECBAIHBQYEBAMFCQAAAQIDBBEABRIhMUEGEyJRYXGBBxQykaEjQlKxwdEVFmJyM4Lh8CRDsghTc5PxJSY0RGOSosLS/8QAGAEBAQEBAQAAAAAAAAAAAAAAAAECAwT/xAAjEQEBAQACAgICAgMAAAAAAAAAARECEiExAyITQQQyI1Fx/9oADAMBAAIRAxEAPwC+at6QLZY4MzK24mFP/wCsP94zt1H2GZau/q0FsXCVVYRYe6eYqmP6YkLPVbWNN4/bN+2O2sMfW0HSSryfOKbRX9ZLM7wLqVC+pVPHVfjfbgLY0mTrnMWVUsdW0vXLEoZTKpIIAB3Aty7zif7xUruy09//AB2/bDo6uQOTIKcLb4xO35acYVHCZyXuKgqvMNKp/JcFMGYu13rpUHckgt/04j5PncdfTySskcOiaSIqZifhYi+y87YnrV07AgSrfuDn9sXQyOKrThVSsRx1SX/QYcIaksSKqW5N7K+C9bTBtplIPhh4lp+JkAA52xNEfRUL/wDNy78e2NsFjjkBDNVTP5tir6JyxSdH6J5JmeTqrNqQkjc8Ti166mX/AJjk9wj4YAfW1Yr441LCnMTMZS3B7gBR6ajw5YNeYsCZpCD3WxXZpmLw1GXLTpK8UlSFqT1BNoyp34bbgb4nNU0xO5kuf6G/bAIJpidKu7W34Wwks9T1T6VOrQSLt4YeslPaxeQeLIcQsoSWKeuSqkLRmpL0za73QqNrcrG+AXK66tny2mlnYpLJGrOpJBBtvtbbfEpqqWNkR5lDSHsgvYny2xJEcLAAl9u8jEDMKAy5hl1RGpKU7SFwzAGzLbbAHEs17XBP95wCuzE0VOZag2i1qps5J7RAF7DvIxLMYuwJLEHbSbXGIeaZetfl0lO7iKRrMCV16CCCDt5YB711SKyKn7Oho2Y7m9wQBv64kLVzg2JFv7seWKM6XaRUlsbsw+duG3hhTRb/AOMjBuJ3t+eEDHq5dejUocglQTa4HE/XDveKkDSSt+faOI8uVB8wiqPeCskaMijXsQbcvQYdUUFSqkRVZhI31BQfzFsUONVNGjuWBVQWIDne2Oe13tfhpAt8pqCW32qhtb0ONIvRvMKeqqqmLpFV3qtPWK0UbLsLbC222MVnXskrKhY3o83gYjYdbCRf5E/ljNlVs+hHTL+baermjpZqZYJFUhpteq4J5Ad2NIZ2AKkuw7g3DGO9mfRSp6K0dfDmjRzPUSqyGmJsABYg3txxsZmQqBBGQ3PrGIA9Af2wg8ZpB8TN6m+G9ZJe92t5Yal7XcEH+kG2EF3YhR9OGNI91ko/7z1Y4l0bsY2JL31d57hiM0DDmfS+JFJE4Rrh/i5jwGJVQksEUfaWA3Ji3bzAwaMqSRZhbmYyMHLIrdpSD/fcYVZYm36t9+YVhiagLMEXtE3P9JP6YRX4WLEeAIxJsCNWh/AkkYUqmkEgC53vvhogUUEFBHJFTIIkd2cqqk3ZjcnzJwQyKhupbfvviUUQWCaCP6rg4aGMl0RkuB32t8xiwRjMp2KyjzQ4TrV4WlP+Q2wcGPnNDq5dvf6YeV7Oo6SO8kYuiEamNRYpKB4Qtb6YYKuANYhh4mFz+mJ46oqDqAubb7Y8Y2I7IYjvsxw0Q1qonuQx/wDLZf0x4VMRIIY2/sb9sSZIpeyFjv3EggYg5lmtPlJQ5jPBTrI2mMyPp1HuF8NB1lDi4Lein9sKGW3BvUHD1KyIrj4WFxpHG/rhwj2vxHoMFCSRFXiVHkcKZkB7JY+Sk48ew4URuw/ENh+eChpGNl3UeIwQE1Krx6y/gjfthhqkYnV1nrG37YPchu0rg93LClC/AgeB44aoCyhwOzLsPwn9seDkn79x3rgxVx8LbeePFWCmxJJ8b4aELk9nSxNuAFv1wpLghurItwNzfHrPoUMpYjnhGDsLqNxiBdR3IBB8Thmo8yceVST2zfyw4IDwPoVJwDSxHxAW/ux6N9AJjFgfE4eY7C+rbwNr4YIyEAvsO/F0L18h4SSDyOGs8lt3Y3/qwoR1uVK4ULdduyeZAvgEV2AsWJ8dRvg9JI2h+23xd57hiNIjXIR+W5IxJoFAhIJa+ruHcMShQUJ1Nx8r4W6nZRYYHDJCoIWdZLsfiuNsESRWJ+0UDwOIhVbcBtfy2OEeNBJYLoJ3K2wsWgE6XS55rgxC22ZduNmwAREkhDWII2vhp0o5Wwc9223zwVQBtpOnzwjRIx1Da3O+/wAsFI4IIKoo+mPaiQdV7+BJtj2nTswbSeffjwVgCAysR93Vy78AgjDodDAN44RWAOl02/Fyw9GBJUr6A4R41C6bMoPcL/TAYD2q55nOUUcQyJ+qV1vJKqhmG5Fhfhw444zmWZ5znbAZpLNWFQBG8xu0f4tPIX5+GO4+1HKnqsninXrjFAT15iPBSNiQSPvEfXuxxKHMZskzWlq6aMSyQShtMgurW4jh3G3fvizrfH7PPt2f2SV87dHWoKwFJ6KdoXjYbgcvPmNttsbhmtuotjB9D+n2R5msUdQi5RWvdFSYfZyXN7CTYHc8DbfG4lnSFL1emJCbatXZJvt63tiZZ4oe0jmzCxI5kXwnWk3ZUViOJU2whKqRa+k7BlN74IFVBcyBQeZGKPLKpj1dWWA33bHMukntCraKuqYaWGKBUNolC69Z72vw57DlbnjpfVaUYIwIKmxPD5Y4D0zhnGdTLU00sciWBLJbV4+Xrjt8PSf2Y5b+nXuhHSROk2TGdkEdTA2iojQ3APIi/IjkeG4xoNAYgnYDmNj+2OI+y3pLDledVOW1TRQ09RGG66VwuiReAuTzufp447YsgsASSfzxz5yb49NQ9k7QCO3kbb4WUqosp0t/VHhFKysBYazsFthj3SUA6gl9wx4YwpVS/wALXPPfHpOsTSFViCbXHLzwlrMepcC/Atww9T2SWUqe/AI1OCutWUseWrDFglvYr6E4e224BAO3G+E7I4gWwDWgbnYHzBGEMbruhGkD7pw9bGxIuL9m444RFIJK/F+HlgBxHrVuysSPA/tiVSqNDbfe7sRutIYqwAbuGJlIT1Zs7DfhfwGFACEB3jt6fvhHsSCFNvLFR/HkPGir084D+mHpndIw7UdWh8YG/bF6otNSWtcX/sthbllGkqT4HfFcMzpZCPtnQD8UTD88EXMqEL257+QthgsFMnEAnzF8P1bXa3pcYrFzehDdmsCgfiBxJ/jNGyWM6t4jfDKqZsyjQRjPdNZK+n6P1ddlEojr6aMvG9hcAHtCxBvtfbhex5YshmFFfsy6f8uFeppJo3SR0kjZSGVwGBHMEHjiYMh0P9pmW57KKHNAMtzQMI+pa5SRt/ha23DgT5Xxuml3UsEA8V4Y5hnPQHKMyrswShkWjrtQqaae2pNDCzI6dwZTYjgHGxtihjl9pfRiYJHDNmNKGA+yPXxt5feX6Yskqa6F7Qq6KKhgp9axmpdlBU2PwkC3mSBjlI6GVFNWvSTzB4YmBDrsZAbkX7iL8T4WxtMgyPM+lebR590whlp4IHDUeX3C7j7zDiFB4DjxPmXpHFLQZlWSvpWJ4NQfn2RcH1JA8CMez4Lw9ftz57HPukv8Nnzt6OqnSCGkiSGIjZBx1WHcNh6YuZM7z09G58snqFzLLpowIqiNyJorEEHUPiG3A32uL4yclPNXVLRxqskh1NqYjc8Tx/2cdT9kJoMz6CQ0s8cdQ9LNLHIkiXKXOoWPHgeWJ8/KS5YvGOd9GOmnSHo3KwepkrKSRkjaOcmUKBbdCTsQvLhbjjtuT9LOj+eQr7nmKox/5FQwikX/ACtx9L4wnSHJ6TKM6dKmHr8tljHWx2sSpvZgbfEO/vHicR8z9mU1RGKjJamnqaWSzxFn0NpPA93yxx4cONm2tW1uukXS6lyqMx0jrLIFvrNrX7hvuccpzyprM9efMFZpS6hCrHcsBwFvLh4jkcXtH7NOkFS6pV1EEaLssjy9YQPIfuMaX+TKbo7RxzxzS1DI/wDxLsg3DADUqjhbbvuL92O/+HOlZ3luuP5LkkVdWRJUpMKPSWkkXbex3JPLFnRZ7muSSkZZW1kVOkmpIGcyRnzU7Dby/LF/JUCfIo4nlVYYIwsuluLKBt88ZfM3jo8ppa1GJeWfq3DHYDe/Dy5468uPDjx8xmXlyrS0ntVzuKcvV0VFPDq+AK0bAeG5/LGyy/2qdH6ttFW1VQdm4aePWvldbn6YI3s46OTQRnrKq+gNrEgOq47iOGIk/suyVwNNbVJ42Un6jHlv4q6eW0yzOMrzeFJMuroakEXvGwLW7yDuPUYnFAJNyV24Y47nfs0rsto6uuyyuEssUTNGsSukzjhYEX5Hlx4bXvjI5n/OVLmEeSV+a1kk0joiqawlCx4dq/I9+OHOSXw1H0eUXTYkEdwNsNCIODEf09/yw2lZlpYRJMzyJGqsxUguQBufE2x4u5kBZQ3ltbEDwig8DjzgIARcenHAzMdbJ2Qb8LXOCW1ML9lgNmve2AE0IPaNweZI2xJpUARhf73M+AwFl1OLlbHjc4kwLZW3X4vxeAxBW+9U1j2gpHjbAJs0pIQupirHhsTf5Y5+3SJ22ZJbAfgOGr0igRxqV7EWIYbfK18dejOuiCphYBihv3Eb4KjxSW0gX/DsDjBR9K6WP4HQX44kfzfTsbhrH+l7YdKa3HVRMNTKD5C+BmOn1W6oX/qNsY/+bomk20k2468EfpVDp20a+8MMOtNar7BWCslicDk0Bhop9YPMDFDB0sidAkhVkW9tt8OTpVAHuCdHMNYWw601NzUCnkpMwanAWCURTG3COSyknwDaDi26kA3WMA96XxmavpRQ1NNPTyyjq5kaNwWB7LCxt88Dy3ppTLl8S1EqirQaJivBnGxb1tf1xOq62AVlN72Pjvih6c5ZJmORSukWqWAFgU+Ir94D0/LEYdNKGQfaOAf6cN/najS6rLysSb3GNcd48tSsEtH7rSNII0V40LyMOCjQzgDyWzE95xmfZX0sfo30iWKdj7lXMsU4/Cb9l/QnfwJxqulfSWgpcqqaGnoxOtXBLH1wfTove2w32429OGOU5e6xZjTSyMFVJkZmO9gDc43/ACOUvKYnx+n090pyhM1pqink0XkpnMZJ2SVCWU7992GOc+y7p5JSx/wnPagyRB9NNoiLOgNzY24r3c/TGrr+lVBmkDmJrAxPuhtdWUqfPZvpigqKLofPKJoKN6CXSoDUR0gWNwdJuDy4jkDxF8cOPG5jXh1VSJE1I1rHdb2GHTR64mVoSyEEEbWYEb4wUfTGrhN5QmYKNutCdVIB4r8J+mJtN08pJW6khhL/AN3KuhvQG1/TDLprmmfZZPlWbVtC6y9Ss50HezjiNvI4oOko/wDd+jULa1TJt5jbHZc3mpM8FOyB4peuABXYqLFtXoV23xxrp/HFBmMUdLKhp2VnREtpXtFdt+em9/PHs+S78XmufH+zsvso6RLn/ReNJyPeqDTTy97AL2G9QPmDjZgi5BNhy2xwr2Hzy0eZ5lUokjJ1CIbfDctcX8bA47F/F3mJPu7X+WPHJrrasryRWIXUL3uowDMKSjzCnaGspoZYnHaWaMNf54jx1833oTbuwUVs5XSEXQeRbDqaiU1DU5NTrHl5kqaUNtT1E12QH7qMeQ7mPridQ18NQHKausT4opFs6eancDx4YYk0sZtw8L4HWBKoL1gCuvwyxHS6eR/ThiWX9GpkiMzmZSN/uk6v/TDmVWQfdv4YqhWVlIoFSjVEIG06Ldh/co/MfLEuKq66ETRPHIjDs6CDfythhqWxsNIN153wWG7BiIxx/FbkMV/vTAC+wxLpHldGZCpXVse/YYWDnxyaNQxavX/yjhrZWiqLVes25QE/rio96r+LU0luJucE96r2LL7o1wLkE8Md8c1nBlKyQdY0yRoDY9ZCL/LBFyKkdC5q4NPM9TwxVmurA5T3YarDgeWHLXVlippV7ILbnbbDy0tF6N0ZAIraTSeekgn6YOvROjKhhVU4HkN/LbFbFmdfSlmWnC9cLEluPz4emGrnNXIe1RIAtgR1YsB8sT7Itz0SpiLRzIQOaopw3+VKVwQZbD/wl3xXHNq2Qi1M434ISLHBIc8rw29I40i4ucPsJo6JUl7NIiAc3VcRj0WpIM491JAWeMuhMa9p1sGAv4FT88EXpHXC5enex4tzxDzPOK1qUVKUx6yllEw2NmABDD1UkedsS9lWn8pUm5Jh0p8TdWu2EPRyksN4QPGJR+mBHPqohGRG0sAVOo6WB3GJEefVZOmSAC/DSR+2G8hmOkvRinqZwroOppIg76ezrLGyrt5EnyxzHP6RpcwrJMvpGFJTssLNEh0qQOfcTY8e7HbelWbR03RKSqdRrkZmJ43CDYfM/XGe9nM8+W9GriNXkrZGnmZgDcGwA38B9ThylsIx/QzPajLjFluZQze6ztpp36sEqxNrb8r/ACx0bL0TNojLlNbBUKp7ZiIJHgRy9bYjVGUUdZUmolVQurrTHqGnUNxvysRjnGY5fnvRfPZc2y1ZYI1lZ4pot10auDeHeDhy+vonl2P+EV5UaZZtuNgvHw2xGqsjzCriMFQ2uEkfZyxqy/6eYxnMj9rsdaRT5xT+6ysygPACyH0O438eGNpQ9KYMwpmakqaeWJja6PwIF9+YxO1pjLZ/l2a5LlklQuZSiL/CWGdiwYtsACx25njyxyLMMsljVpo//hVICu4Caj4C+/14Y6z7QqiozWWjSYacsgJaMM208h7v6QOJ4cu/FJlnR+m6QQVU2YTFaYKYqY3IPWfek25AjSBw4+GN3h9NqS+VT7La6WWtlyeGZYXn+0ia9tTKNwfTfHUlyPORYNVC54BSSSPLjjh8uRZ1lObKaeCUTRS3hnhW6sQdiDw+frjpOQe0uVo1hzlolrk+ze6dU48ASdJ8rr5Y5S2e22qiyXNSRatB9d8SFyPMwbyVhCncHhgP8y0NcnVJVtFIwv1Tizel+PpcYN/GaYszS1LMAb2B0g8uWNbUEGQZgmwzCxtc87bYdHkFXMCBXt3E6CAcNOc0+okSsbrwBJsPDAlzFFdZzPM5VhpIZgDfuW42xMqJ1PklQKcF80l1Fj2WTTYeWBHIjG8pjrWSc2JZLMsl+bAH9sRzm6Sho9UoGriQbE/Ow/1wFcwVkYCKRSWszAgFiOROGUWEIWN1hrXakkdPs2ZrpMf6W7/AgHz44uKKgKxsFZm7W5187DGakzCKSmcvEk0jLtFJwN/zwfIpXipZEV2iUSdlC6nSNK7DUb2xLFUgyXNmNjCtragL2/LywNckzQszO2+my2UhfmcbZqJG4kLtc37RBB5C+GJTUcguIuyTchkN/L/e2L3TGTXKq+RdN0tsbgj/AHyw1cpq4zvMgaTYXe1wPDGvWnjNRaCOaNALh3U2vy4kW9MEempjtaTSRtaIn6nDuYx4yapbWZW0rqud9Qb5Yb/Dpg6l5iOS3uSRzPDGwhpokkdmjdiwAtoXjx/b5YWKCnQaOouQbk2Um5/3y2GHcxkfcH6vUZdweJO3of2wA06pcmpVL7knbw5kY3MEkRaVJI5GIYaCSwPhY239NsDaGBoQZFUnrAQ5sRx7vpi9zGOjo+2YY2kc21FEAbbvsL4ctM8iFDrO9iLb+ot9DjaS0hbS0emNl4Pe19za97348uGFjjCSEOITuCSFO5tx8cTuY53l1HNFHLSSRTH3RzGAx0nqzul722t+WJwo6qWJS8ZZRzZ9vXGkqoDS5rSVI0sk6+7SXA2bdoybDv1L/mXE544mc9pgTuNIFgT4/wC+OHcxzbpv/D16IyxV2YRwVUIk92p9X+PqUfkfzwzoRDJWdF6CSFdfZ0XseyVJB8MRvbrDJFQ5Q7m9nkU6TZdRAO230xqPZVlRg6B5e0qFTUl5Q2rkWNttzwHd44t51ZAHyusDBgilCTcgXse474RMpnmBvZSFF+yBsR3Y2y5bTE36tpCRvrN+PPj+mI0FDGtS0IpOrVkXSJXvaxsbW2/XE7pjiHSTouuUdJMuamUaahGlkjSxCaTuQBwG/DljQ9Fej/uWXQlp2ikqBdiqmwuSRe3ni66d1sFXmVLleW5TLXVlPdpGp17KAsrW1kEfd5cDi7pMpzzMKSNa2eHJKACy01EdUxUcA0p3v32xy7efCsh7RYpYKxJN1poKRDCCNraRc+PaJOJuWZVEtFFHT0tSY07F5Y9BcC/DvN7friL7WZstyzL8vyeCp0dXTv2HZndkY3BJIue1q+Rx0Po1O2YdHMrq5bmSaljdjYE3KC/1v88ej5OdvGeWZGXjyPUgRusZbhtNy3Du44zXTHoZW5lTk5flsb1K8CwCORx48/I463NSRToI5S7xndkckD5cMIlPSwRrDCiwC2wQCx9MYnOyYuPmzLs3zHo1O2X5tl5lhF9VJVIVKEjitxt+Xd341eW9IqHMaZosurRRVOgditQvEh2Fg/EDzOOldNshynMcgqo8xp4jP1DtBKzaWVlFwQeI3GORdBOjcuYQRxpp66qbWuofAq/ePzuP7hjHbFrqMdBJDSrKVi06FOoPZWvwI34Hlj3uEqovWqI9QIYRi5Pj/wCmNHl+Xpl+WwUqsZVgVYxYEkgDj3239MS41FrMtnfcm1wLcr412TGUgy9igRZBx1E6eHPnv34dDAxYxuzjVc3CkW37+7wxb12cZRRSiOoq4TJyhi+0c+SqCfpgtBU+/hyaOqpYlIKNURhC4/tvqHqBh3XFQKF2KhVIsQLqmLOgoVEb6llY6t2BG+wxYhVtqAIPco54PRr2G/u/QYnYwExFTc8/vE7jywki2UEKWswFtRJF9727sHDKynVx777+mFBLX7P+Ydk/TjjKo8qa7nUAw5BbA4XQzAb7+GCOt7fECO4gA/TDxYAXXc+G+CBqOrcWuz24uRjxYMe2G28LYed7je197jh6HDZZYVX4lCW+8QPryGKHCE9wPPu388DeIGSxXa3DVe/nhi1dKfhqYiRy6wHHjU06sC5Yt3IjE/QYB79WINEpYKDZQgN7eWCREiP7JAU/rAB+WIjZjCDcCe3AXjK/nbA3zWALq7OxsQ0sYt/+W2GCRX0jVtJJArKJGF42AsVcG6m/mBj1FLJNTRyvEupx9oCfhbmOJ4G4xAmz6kiQSOFUA2F3/YHfFDmHSiSnilpclo6ipr55C6osLukRbiSQgsL789yb2vhfAx3t8zKJ5csyiAq8sYaeQKblSdgCORsL46Z0MiMPRTKI4pA2ilQBlWwO3Ly4fPHH5+iXSKbNGr6yhrKirncuZHAFj3kmw2GwFgBYCwx0DIps4hyOip8zgqNUOpXiBjICgm2tlcX4jiRf6Ym3PCtbNXwCRYY1kqp9VysK6wvmdgPUjFe9LmVRWJLmFSIY3ZlWClJBC2vZnO7E24iw22GArWZkiGKny2oEQH/KjhQf9eIT5tXSoQyVMbRNqJvGxUi/4QfH54nS32NRBRU9OuilhWJeJ0DcnxJ3OC7KQdj3Brnf98Yc5rUSxmQZlXrGL3Pu0hJt5Lg1nZpQc8qU6v40FPd1PHcEX4d+NTjkxGJ/7QEDCtyid7FmikUkixPaBFzz446T0Knpz0OyUCaF1FHGpOsWuBvz5fpjintEzL+OZzTZfl1W9eIFKmQoiq0h3IGkb2ta/eDjovQk08PR2gpTIkdYAEaOKRBtf4l7F2Jvfnzw/wCq3hq6Zd/eIrf0sCMeNZS6N5rE/CNB3+mKCQ0cfYaoqJQhsRHUyF2N/wAI4+drYo6imkq6jRFmi0lOGsxkrNcrt+Cw7I5Hc38sTtx9RGk6U5vlNLklUmaVKxRTRvDpYFS9xuBYb7YwvQ7OMty2WRqGkrK2oMfVpHHGEQL2bszMQBfSo57Li4ky3LK54KIZvU9cr3ANKW3FwdtJ5feH5YDPlVTTsiUVa9SrPqSOSglaIDuLoAb+QwnG2+xawZp0krqkGX+F5bT76ks07+G9xY+QtiUtHA9Q01XW19Y5UgoZHSNR4INuX1xUwJnlMVjajyh1sJF1LKl+ZGo7XseGBvnENNUf8X0aq1qG7ISlqdSue/Y/vi/j/wBmtRDUR0dOTQ5cIlA2EcbgfRcPNdUdUD7tcWuSI9h6lvzxSQZzT+8Fn6OZyHQ3LaWbtEE8C1hw54ac/ilDCLozmbaxuS8arcG+xLW7vPGuovGrKrq2kKJYAW7SL/8AscSsurKgwtreHVq3+0HcPDGYPSyqgZH/AJelj1E7RVEUjOF8FJPyxc5V0niqIpT/AAytjKyaWV41uDpB/XCykP6zMRHJqkRXiF3vUbgeIVMOqjWR03WTzgK1go+0YE+n+mJwmjcho4JJKjTYsllLDjxwGGednMs8VSzpsTr7JHIG1xtiaITxyrSrJVuQOACwuSPEAtvhBQzOUVTIinfU6AhvztfuOLapqC7XamLrvdQpKnx4W+uBS1cvu7J7vEundDIQAu+17EfvhohR0ACEy+8xgGxfTELnltbb649/DKiM6upcW+J2dVNt+YX1xYw1VS0shWaHW4spVb6vEDVgSSSCjRUYSMratbqRY94sN+GACmVQUzOlO1V9odd+vYKSeNgLedlw2PKYzc1NPDrvcK0zycPG9rnx4YMUqrrPLNePTcqysZCQeOzDh34E8dZNE7h5TASQY9l1eZJuMQNiyCn7XWUFIGY7O8eonyF/pgsGWCGnjR3RFU3tEBHqIN/u7AeGH08Cx0iJFDMBNdmWoa5U8r3vb0+WHPTLHTrojYyqbmNDp1E8xw4d+Akimhk0TpUCJj8bJbfu8t8NkmiSnlnnrEIB0lmNlXxbn3bYivRMwLIia2GoanbY+IwWCkjDSe8hGBI/w1trHc1729MAxzlxiV5FaUhbaFRypYHY8MOgNBBDakhMUajZtJtfxvy5+mGQ03UyPGI4Vp7WjVYjqTuuTiSI5BEqhyWA3IAscAOnq4dcsdgQDf7NQQQfM8b4WuZli0QUhVSNLN1oTUD8zb67YWsWKexZ2jZSDeN2At3He2CvpZSirY7DVw2HjgIccuYJKoMVMmrYs8pYfIAG+Mz0qoukWchqCFYKaksQzdaA8nKxW7Ag7Hv5EY1k6wIqRy6ViBBVQL9rje434+GDByrgoQL31HUbjxxLNHHYPZnXUv8Ah1VBGTe7SSOzpxuLBbeGxxqujXR3MKHJZKGsqYpYklaR+qldUANtrFATwva/PGzVo2lYgMSfjkCn88e68DXcuzcAGHHDBTUNHmdMFWIUpjOq1wY+Q03Fr/Xx34YL/wC1yEdEpter7YNO4C2HI6N/lvwxbSo50lAQpG5Wx89jhsN4HPadlJsrOdX05YsyeoK73GaWWNqnrQ0lw7RzFwN7j4rW+W2I8OWM9Ss9RTMSCU1e9EaVsbMPHht5YtZtWhQihQhuCrlSfA7cMPRjpDab6uXxC+LozE+Ql0KwZbSxyggAyVsgDLzuFHG2JtNlUTB5paGlFUqrpu7yDa292Fxi3QSCR3OyngrC4/PbDjJIWuHA8lGG0QI4nDapqOiDix1Lck7c9vPAv4YJKgzmgyp7ixEtOSGPfe3HFtICwF7DxUAYROsRGGtiDyOG0UFXltVNUrMcm6PzMiBVV4mIAHDkfrg+XdHIljlZqLL0eSTUywhwoNhw38MWo2JvpXxcYPTOVVgJYvi/EO4eOGgDwDQgllZWRgQ6tp222IuRbDpjTAFpXBX8TONt72BvwvgM6xsdckaHx0KT9cFURqLLBErkfEqgYgHV1dJUU3ujyo0d7BYns3rY/lhiqKghJaTVGGFxIx0iw2IXE0Lbe9vInD9AtgH2pxZlm7Z+EBNh+2Bu6L2FJsN+zthrRrbVYX8Rhy6QnPAM6xwdLRvpHdYE/M4GJWYgaWG++/7YfNOIAGK8e7EWbMGW2gkKTuNP+uAmojLxKsD3DcD54chVFCIhAHAAcPTFfDPK8jSTSWi4Ksa2Y+ZviS9QsdOT1dyCNy1zgJAVi2preQG+EYry1eVsR5qqeKmFUwQwoN05nFdLmYjpZJzNM29wOqUW9b4YLrfWANzvx44YuoQs6PYA79nbFbS19x9ozSq2wugBH1OPSw1TuCk7rBc6gsuluHAdk7YZ5FglmGpSzDy2w5lJ7RV74gGCs6z7J1SMJ2QZXY+Z5fTA6LKalncyzU8hbjqjdh8i1vpgLASRBrSShJOQLbnEGXM6GOoAmkjVh3uCfkLnA6ktDOtKjLHdCWMMSrby2JwtNT09FvSyVGsGzOxUG58bYuCekiTSFKWOaT8bNEUt/wDd+2FY/aMpcJYcNP68MV0tLHo96jiLyXGppJ3uQfLB/wCGo8BfQhbgCzE6fLEwSJp4oANZ0A82YLfAnzGm02EsTX/+qB+uEhymNIRE6wSPxLtFe/zvbC0ccQeSGMFHUbkKLf6fLFEc5oHYLHGji/FGJt5nD2lqySqLt8QMcVwMSp6R0jKVBVyNzpJF/G+HU1LBTp1qqY3P4N/zwFa0uaPA90MA5TAKd/nh9NFWFftZZACvx6lufncD5YLK1K8rM6SSOrXDMbW8QOGGVWaUqxaZInNhx0C/54Bix6hparmKA2AEim5/yrj09MH4GRRydy1v+oYZDmVOWWGCF1sOOw44PLOXAaOK7/d1SkD8sBFGWqyXMjub72jVb+pBP1xPyqgSOB1WJ1HWHYut+A/pxXT1lersb08QHHSGbfyJGC5bmlW8cuuua4kttTL3D+rFo//Z"/>
          <p:cNvSpPr>
            <a:spLocks noChangeAspect="1" noChangeArrowheads="1"/>
          </p:cNvSpPr>
          <p:nvPr/>
        </p:nvSpPr>
        <p:spPr bwMode="auto">
          <a:xfrm>
            <a:off x="155575" y="-571500"/>
            <a:ext cx="1781175" cy="1190625"/>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56326" name="AutoShape 6" descr="data:image/jpg;base64,/9j/4AAQSkZJRgABAQAAAQABAAD/2wBDAAkGBwgHBgkIBwgKCgkLDRYPDQwMDRsUFRAWIB0iIiAdHx8kKDQsJCYxJx8fLT0tMTU3Ojo6Iys/RD84QzQ5Ojf/2wBDAQoKCg0MDRoPDxo3JR8lNzc3Nzc3Nzc3Nzc3Nzc3Nzc3Nzc3Nzc3Nzc3Nzc3Nzc3Nzc3Nzc3Nzc3Nzc3Nzc3Nzf/wAARCACeAOwDASIAAhEBAxEB/8QAHAAAAQUBAQEAAAAAAAAAAAAAAwECBAUGBwAI/8QASRAAAgECBAIHBQYEBAMFCQAAAQIDBBEABRIhMUEGEyJRYXGBBxQykaEjQlKxwdEVFmJyM4Lh8CRDsghTc5PxJSY0RGOSosLS/8QAGAEBAQEBAQAAAAAAAAAAAAAAAAECAwT/xAAjEQEBAQACAgICAgMAAAAAAAAAARECEiExAyITQQQyI1Fx/9oADAMBAAIRAxEAPwC+at6QLZY4MzK24mFP/wCsP94zt1H2GZau/q0FsXCVVYRYe6eYqmP6YkLPVbWNN4/bN+2O2sMfW0HSSryfOKbRX9ZLM7wLqVC+pVPHVfjfbgLY0mTrnMWVUsdW0vXLEoZTKpIIAB3Aty7zif7xUruy09//AB2/bDo6uQOTIKcLb4xO35acYVHCZyXuKgqvMNKp/JcFMGYu13rpUHckgt/04j5PncdfTySskcOiaSIqZifhYi+y87YnrV07AgSrfuDn9sXQyOKrThVSsRx1SX/QYcIaksSKqW5N7K+C9bTBtplIPhh4lp+JkAA52xNEfRUL/wDNy78e2NsFjjkBDNVTP5tir6JyxSdH6J5JmeTqrNqQkjc8Ti166mX/AJjk9wj4YAfW1Yr441LCnMTMZS3B7gBR6ajw5YNeYsCZpCD3WxXZpmLw1GXLTpK8UlSFqT1BNoyp34bbgb4nNU0xO5kuf6G/bAIJpidKu7W34Wwks9T1T6VOrQSLt4YeslPaxeQeLIcQsoSWKeuSqkLRmpL0za73QqNrcrG+AXK66tny2mlnYpLJGrOpJBBtvtbbfEpqqWNkR5lDSHsgvYny2xJEcLAAl9u8jEDMKAy5hl1RGpKU7SFwzAGzLbbAHEs17XBP95wCuzE0VOZag2i1qps5J7RAF7DvIxLMYuwJLEHbSbXGIeaZetfl0lO7iKRrMCV16CCCDt5YB711SKyKn7Oho2Y7m9wQBv64kLVzg2JFv7seWKM6XaRUlsbsw+duG3hhTRb/AOMjBuJ3t+eEDHq5dejUocglQTa4HE/XDveKkDSSt+faOI8uVB8wiqPeCskaMijXsQbcvQYdUUFSqkRVZhI31BQfzFsUONVNGjuWBVQWIDne2Oe13tfhpAt8pqCW32qhtb0ONIvRvMKeqqqmLpFV3qtPWK0UbLsLbC222MVnXskrKhY3o83gYjYdbCRf5E/ljNlVs+hHTL+baermjpZqZYJFUhpteq4J5Ad2NIZ2AKkuw7g3DGO9mfRSp6K0dfDmjRzPUSqyGmJsABYg3txxsZmQqBBGQ3PrGIA9Af2wg8ZpB8TN6m+G9ZJe92t5Yal7XcEH+kG2EF3YhR9OGNI91ko/7z1Y4l0bsY2JL31d57hiM0DDmfS+JFJE4Rrh/i5jwGJVQksEUfaWA3Ji3bzAwaMqSRZhbmYyMHLIrdpSD/fcYVZYm36t9+YVhiagLMEXtE3P9JP6YRX4WLEeAIxJsCNWh/AkkYUqmkEgC53vvhogUUEFBHJFTIIkd2cqqk3ZjcnzJwQyKhupbfvviUUQWCaCP6rg4aGMl0RkuB32t8xiwRjMp2KyjzQ4TrV4WlP+Q2wcGPnNDq5dvf6YeV7Oo6SO8kYuiEamNRYpKB4Qtb6YYKuANYhh4mFz+mJ46oqDqAubb7Y8Y2I7IYjvsxw0Q1qonuQx/wDLZf0x4VMRIIY2/sb9sSZIpeyFjv3EggYg5lmtPlJQ5jPBTrI2mMyPp1HuF8NB1lDi4Lein9sKGW3BvUHD1KyIrj4WFxpHG/rhwj2vxHoMFCSRFXiVHkcKZkB7JY+Sk48ew4URuw/ENh+eChpGNl3UeIwQE1Krx6y/gjfthhqkYnV1nrG37YPchu0rg93LClC/AgeB44aoCyhwOzLsPwn9seDkn79x3rgxVx8LbeePFWCmxJJ8b4aELk9nSxNuAFv1wpLghurItwNzfHrPoUMpYjnhGDsLqNxiBdR3IBB8Thmo8yceVST2zfyw4IDwPoVJwDSxHxAW/ux6N9AJjFgfE4eY7C+rbwNr4YIyEAvsO/F0L18h4SSDyOGs8lt3Y3/qwoR1uVK4ULdduyeZAvgEV2AsWJ8dRvg9JI2h+23xd57hiNIjXIR+W5IxJoFAhIJa+ruHcMShQUJ1Nx8r4W6nZRYYHDJCoIWdZLsfiuNsESRWJ+0UDwOIhVbcBtfy2OEeNBJYLoJ3K2wsWgE6XS55rgxC22ZduNmwAREkhDWII2vhp0o5Wwc9223zwVQBtpOnzwjRIx1Da3O+/wAsFI4IIKoo+mPaiQdV7+BJtj2nTswbSeffjwVgCAysR93Vy78AgjDodDAN44RWAOl02/Fyw9GBJUr6A4R41C6bMoPcL/TAYD2q55nOUUcQyJ+qV1vJKqhmG5Fhfhw444zmWZ5znbAZpLNWFQBG8xu0f4tPIX5+GO4+1HKnqsninXrjFAT15iPBSNiQSPvEfXuxxKHMZskzWlq6aMSyQShtMgurW4jh3G3fvizrfH7PPt2f2SV87dHWoKwFJ6KdoXjYbgcvPmNttsbhmtuotjB9D+n2R5msUdQi5RWvdFSYfZyXN7CTYHc8DbfG4lnSFL1emJCbatXZJvt63tiZZ4oe0jmzCxI5kXwnWk3ZUViOJU2whKqRa+k7BlN74IFVBcyBQeZGKPLKpj1dWWA33bHMukntCraKuqYaWGKBUNolC69Z72vw57DlbnjpfVaUYIwIKmxPD5Y4D0zhnGdTLU00sciWBLJbV4+Xrjt8PSf2Y5b+nXuhHSROk2TGdkEdTA2iojQ3APIi/IjkeG4xoNAYgnYDmNj+2OI+y3pLDledVOW1TRQ09RGG66VwuiReAuTzufp447YsgsASSfzxz5yb49NQ9k7QCO3kbb4WUqosp0t/VHhFKysBYazsFthj3SUA6gl9wx4YwpVS/wALXPPfHpOsTSFViCbXHLzwlrMepcC/Atww9T2SWUqe/AI1OCutWUseWrDFglvYr6E4e224BAO3G+E7I4gWwDWgbnYHzBGEMbruhGkD7pw9bGxIuL9m444RFIJK/F+HlgBxHrVuysSPA/tiVSqNDbfe7sRutIYqwAbuGJlIT1Zs7DfhfwGFACEB3jt6fvhHsSCFNvLFR/HkPGir084D+mHpndIw7UdWh8YG/bF6otNSWtcX/sthbllGkqT4HfFcMzpZCPtnQD8UTD88EXMqEL257+QthgsFMnEAnzF8P1bXa3pcYrFzehDdmsCgfiBxJ/jNGyWM6t4jfDKqZsyjQRjPdNZK+n6P1ddlEojr6aMvG9hcAHtCxBvtfbhex5YshmFFfsy6f8uFeppJo3SR0kjZSGVwGBHMEHjiYMh0P9pmW57KKHNAMtzQMI+pa5SRt/ha23DgT5Xxuml3UsEA8V4Y5hnPQHKMyrswShkWjrtQqaae2pNDCzI6dwZTYjgHGxtihjl9pfRiYJHDNmNKGA+yPXxt5feX6Yskqa6F7Qq6KKhgp9axmpdlBU2PwkC3mSBjlI6GVFNWvSTzB4YmBDrsZAbkX7iL8T4WxtMgyPM+lebR590whlp4IHDUeX3C7j7zDiFB4DjxPmXpHFLQZlWSvpWJ4NQfn2RcH1JA8CMez4Lw9ftz57HPukv8Nnzt6OqnSCGkiSGIjZBx1WHcNh6YuZM7z09G58snqFzLLpowIqiNyJorEEHUPiG3A32uL4yclPNXVLRxqskh1NqYjc8Tx/2cdT9kJoMz6CQ0s8cdQ9LNLHIkiXKXOoWPHgeWJ8/KS5YvGOd9GOmnSHo3KwepkrKSRkjaOcmUKBbdCTsQvLhbjjtuT9LOj+eQr7nmKox/5FQwikX/ACtx9L4wnSHJ6TKM6dKmHr8tljHWx2sSpvZgbfEO/vHicR8z9mU1RGKjJamnqaWSzxFn0NpPA93yxx4cONm2tW1uukXS6lyqMx0jrLIFvrNrX7hvuccpzyprM9efMFZpS6hCrHcsBwFvLh4jkcXtH7NOkFS6pV1EEaLssjy9YQPIfuMaX+TKbo7RxzxzS1DI/wDxLsg3DADUqjhbbvuL92O/+HOlZ3luuP5LkkVdWRJUpMKPSWkkXbex3JPLFnRZ7muSSkZZW1kVOkmpIGcyRnzU7Dby/LF/JUCfIo4nlVYYIwsuluLKBt88ZfM3jo8ppa1GJeWfq3DHYDe/Dy5468uPDjx8xmXlyrS0ntVzuKcvV0VFPDq+AK0bAeG5/LGyy/2qdH6ttFW1VQdm4aePWvldbn6YI3s46OTQRnrKq+gNrEgOq47iOGIk/suyVwNNbVJ42Un6jHlv4q6eW0yzOMrzeFJMuroakEXvGwLW7yDuPUYnFAJNyV24Y47nfs0rsto6uuyyuEssUTNGsSukzjhYEX5Hlx4bXvjI5n/OVLmEeSV+a1kk0joiqawlCx4dq/I9+OHOSXw1H0eUXTYkEdwNsNCIODEf09/yw2lZlpYRJMzyJGqsxUguQBufE2x4u5kBZQ3ltbEDwig8DjzgIARcenHAzMdbJ2Qb8LXOCW1ML9lgNmve2AE0IPaNweZI2xJpUARhf73M+AwFl1OLlbHjc4kwLZW3X4vxeAxBW+9U1j2gpHjbAJs0pIQupirHhsTf5Y5+3SJ22ZJbAfgOGr0igRxqV7EWIYbfK18dejOuiCphYBihv3Eb4KjxSW0gX/DsDjBR9K6WP4HQX44kfzfTsbhrH+l7YdKa3HVRMNTKD5C+BmOn1W6oX/qNsY/+bomk20k2468EfpVDp20a+8MMOtNar7BWCslicDk0Bhop9YPMDFDB0sidAkhVkW9tt8OTpVAHuCdHMNYWw601NzUCnkpMwanAWCURTG3COSyknwDaDi26kA3WMA96XxmavpRQ1NNPTyyjq5kaNwWB7LCxt88Dy3ppTLl8S1EqirQaJivBnGxb1tf1xOq62AVlN72Pjvih6c5ZJmORSukWqWAFgU+Ir94D0/LEYdNKGQfaOAf6cN/najS6rLysSb3GNcd48tSsEtH7rSNII0V40LyMOCjQzgDyWzE95xmfZX0sfo30iWKdj7lXMsU4/Cb9l/QnfwJxqulfSWgpcqqaGnoxOtXBLH1wfTove2w32429OGOU5e6xZjTSyMFVJkZmO9gDc43/ACOUvKYnx+n090pyhM1pqink0XkpnMZJ2SVCWU7992GOc+y7p5JSx/wnPagyRB9NNoiLOgNzY24r3c/TGrr+lVBmkDmJrAxPuhtdWUqfPZvpigqKLofPKJoKN6CXSoDUR0gWNwdJuDy4jkDxF8cOPG5jXh1VSJE1I1rHdb2GHTR64mVoSyEEEbWYEb4wUfTGrhN5QmYKNutCdVIB4r8J+mJtN08pJW6khhL/AN3KuhvQG1/TDLprmmfZZPlWbVtC6y9Ss50HezjiNvI4oOko/wDd+jULa1TJt5jbHZc3mpM8FOyB4peuABXYqLFtXoV23xxrp/HFBmMUdLKhp2VnREtpXtFdt+em9/PHs+S78XmufH+zsvso6RLn/ReNJyPeqDTTy97AL2G9QPmDjZgi5BNhy2xwr2Hzy0eZ5lUokjJ1CIbfDctcX8bA47F/F3mJPu7X+WPHJrrasryRWIXUL3uowDMKSjzCnaGspoZYnHaWaMNf54jx1833oTbuwUVs5XSEXQeRbDqaiU1DU5NTrHl5kqaUNtT1E12QH7qMeQ7mPridQ18NQHKausT4opFs6eancDx4YYk0sZtw8L4HWBKoL1gCuvwyxHS6eR/ThiWX9GpkiMzmZSN/uk6v/TDmVWQfdv4YqhWVlIoFSjVEIG06Ldh/co/MfLEuKq66ETRPHIjDs6CDfythhqWxsNIN153wWG7BiIxx/FbkMV/vTAC+wxLpHldGZCpXVse/YYWDnxyaNQxavX/yjhrZWiqLVes25QE/rio96r+LU0luJucE96r2LL7o1wLkE8Md8c1nBlKyQdY0yRoDY9ZCL/LBFyKkdC5q4NPM9TwxVmurA5T3YarDgeWHLXVlippV7ILbnbbDy0tF6N0ZAIraTSeekgn6YOvROjKhhVU4HkN/LbFbFmdfSlmWnC9cLEluPz4emGrnNXIe1RIAtgR1YsB8sT7Itz0SpiLRzIQOaopw3+VKVwQZbD/wl3xXHNq2Qi1M434ISLHBIc8rw29I40i4ucPsJo6JUl7NIiAc3VcRj0WpIM491JAWeMuhMa9p1sGAv4FT88EXpHXC5enex4tzxDzPOK1qUVKUx6yllEw2NmABDD1UkedsS9lWn8pUm5Jh0p8TdWu2EPRyksN4QPGJR+mBHPqohGRG0sAVOo6WB3GJEefVZOmSAC/DSR+2G8hmOkvRinqZwroOppIg76ezrLGyrt5EnyxzHP6RpcwrJMvpGFJTssLNEh0qQOfcTY8e7HbelWbR03RKSqdRrkZmJ43CDYfM/XGe9nM8+W9GriNXkrZGnmZgDcGwA38B9ThylsIx/QzPajLjFluZQze6ztpp36sEqxNrb8r/ACx0bL0TNojLlNbBUKp7ZiIJHgRy9bYjVGUUdZUmolVQurrTHqGnUNxvysRjnGY5fnvRfPZc2y1ZYI1lZ4pot10auDeHeDhy+vonl2P+EV5UaZZtuNgvHw2xGqsjzCriMFQ2uEkfZyxqy/6eYxnMj9rsdaRT5xT+6ysygPACyH0O438eGNpQ9KYMwpmakqaeWJja6PwIF9+YxO1pjLZ/l2a5LlklQuZSiL/CWGdiwYtsACx25njyxyLMMsljVpo//hVICu4Caj4C+/14Y6z7QqiozWWjSYacsgJaMM208h7v6QOJ4cu/FJlnR+m6QQVU2YTFaYKYqY3IPWfek25AjSBw4+GN3h9NqS+VT7La6WWtlyeGZYXn+0ia9tTKNwfTfHUlyPORYNVC54BSSSPLjjh8uRZ1lObKaeCUTRS3hnhW6sQdiDw+frjpOQe0uVo1hzlolrk+ze6dU48ASdJ8rr5Y5S2e22qiyXNSRatB9d8SFyPMwbyVhCncHhgP8y0NcnVJVtFIwv1Tizel+PpcYN/GaYszS1LMAb2B0g8uWNbUEGQZgmwzCxtc87bYdHkFXMCBXt3E6CAcNOc0+okSsbrwBJsPDAlzFFdZzPM5VhpIZgDfuW42xMqJ1PklQKcF80l1Fj2WTTYeWBHIjG8pjrWSc2JZLMsl+bAH9sRzm6Sho9UoGriQbE/Ow/1wFcwVkYCKRSWszAgFiOROGUWEIWN1hrXakkdPs2ZrpMf6W7/AgHz44uKKgKxsFZm7W5187DGakzCKSmcvEk0jLtFJwN/zwfIpXipZEV2iUSdlC6nSNK7DUb2xLFUgyXNmNjCtragL2/LywNckzQszO2+my2UhfmcbZqJG4kLtc37RBB5C+GJTUcguIuyTchkN/L/e2L3TGTXKq+RdN0tsbgj/AHyw1cpq4zvMgaTYXe1wPDGvWnjNRaCOaNALh3U2vy4kW9MEempjtaTSRtaIn6nDuYx4yapbWZW0rqud9Qb5Yb/Dpg6l5iOS3uSRzPDGwhpokkdmjdiwAtoXjx/b5YWKCnQaOouQbk2Um5/3y2GHcxkfcH6vUZdweJO3of2wA06pcmpVL7knbw5kY3MEkRaVJI5GIYaCSwPhY239NsDaGBoQZFUnrAQ5sRx7vpi9zGOjo+2YY2kc21FEAbbvsL4ctM8iFDrO9iLb+ot9DjaS0hbS0emNl4Pe19za97348uGFjjCSEOITuCSFO5tx8cTuY53l1HNFHLSSRTH3RzGAx0nqzul722t+WJwo6qWJS8ZZRzZ9vXGkqoDS5rSVI0sk6+7SXA2bdoybDv1L/mXE544mc9pgTuNIFgT4/wC+OHcxzbpv/D16IyxV2YRwVUIk92p9X+PqUfkfzwzoRDJWdF6CSFdfZ0XseyVJB8MRvbrDJFQ5Q7m9nkU6TZdRAO230xqPZVlRg6B5e0qFTUl5Q2rkWNttzwHd44t51ZAHyusDBgilCTcgXse474RMpnmBvZSFF+yBsR3Y2y5bTE36tpCRvrN+PPj+mI0FDGtS0IpOrVkXSJXvaxsbW2/XE7pjiHSTouuUdJMuamUaahGlkjSxCaTuQBwG/DljQ9Fej/uWXQlp2ikqBdiqmwuSRe3ni66d1sFXmVLleW5TLXVlPdpGp17KAsrW1kEfd5cDi7pMpzzMKSNa2eHJKACy01EdUxUcA0p3v32xy7efCsh7RYpYKxJN1poKRDCCNraRc+PaJOJuWZVEtFFHT0tSY07F5Y9BcC/DvN7friL7WZstyzL8vyeCp0dXTv2HZndkY3BJIue1q+Rx0Po1O2YdHMrq5bmSaljdjYE3KC/1v88ej5OdvGeWZGXjyPUgRusZbhtNy3Du44zXTHoZW5lTk5flsb1K8CwCORx48/I463NSRToI5S7xndkckD5cMIlPSwRrDCiwC2wQCx9MYnOyYuPmzLs3zHo1O2X5tl5lhF9VJVIVKEjitxt+Xd341eW9IqHMaZosurRRVOgditQvEh2Fg/EDzOOldNshynMcgqo8xp4jP1DtBKzaWVlFwQeI3GORdBOjcuYQRxpp66qbWuofAq/ePzuP7hjHbFrqMdBJDSrKVi06FOoPZWvwI34Hlj3uEqovWqI9QIYRi5Pj/wCmNHl+Xpl+WwUqsZVgVYxYEkgDj3239MS41FrMtnfcm1wLcr412TGUgy9igRZBx1E6eHPnv34dDAxYxuzjVc3CkW37+7wxb12cZRRSiOoq4TJyhi+0c+SqCfpgtBU+/hyaOqpYlIKNURhC4/tvqHqBh3XFQKF2KhVIsQLqmLOgoVEb6llY6t2BG+wxYhVtqAIPco54PRr2G/u/QYnYwExFTc8/vE7jywki2UEKWswFtRJF9727sHDKynVx777+mFBLX7P+Ydk/TjjKo8qa7nUAw5BbA4XQzAb7+GCOt7fECO4gA/TDxYAXXc+G+CBqOrcWuz24uRjxYMe2G28LYed7je197jh6HDZZYVX4lCW+8QPryGKHCE9wPPu388DeIGSxXa3DVe/nhi1dKfhqYiRy6wHHjU06sC5Yt3IjE/QYB79WINEpYKDZQgN7eWCREiP7JAU/rAB+WIjZjCDcCe3AXjK/nbA3zWALq7OxsQ0sYt/+W2GCRX0jVtJJArKJGF42AsVcG6m/mBj1FLJNTRyvEupx9oCfhbmOJ4G4xAmz6kiQSOFUA2F3/YHfFDmHSiSnilpclo6ipr55C6osLukRbiSQgsL789yb2vhfAx3t8zKJ5csyiAq8sYaeQKblSdgCORsL46Z0MiMPRTKI4pA2ilQBlWwO3Ly4fPHH5+iXSKbNGr6yhrKirncuZHAFj3kmw2GwFgBYCwx0DIps4hyOip8zgqNUOpXiBjICgm2tlcX4jiRf6Ym3PCtbNXwCRYY1kqp9VysK6wvmdgPUjFe9LmVRWJLmFSIY3ZlWClJBC2vZnO7E24iw22GArWZkiGKny2oEQH/KjhQf9eIT5tXSoQyVMbRNqJvGxUi/4QfH54nS32NRBRU9OuilhWJeJ0DcnxJ3OC7KQdj3Brnf98Yc5rUSxmQZlXrGL3Pu0hJt5Lg1nZpQc8qU6v40FPd1PHcEX4d+NTjkxGJ/7QEDCtyid7FmikUkixPaBFzz446T0Knpz0OyUCaF1FHGpOsWuBvz5fpjintEzL+OZzTZfl1W9eIFKmQoiq0h3IGkb2ta/eDjovQk08PR2gpTIkdYAEaOKRBtf4l7F2Jvfnzw/wCq3hq6Zd/eIrf0sCMeNZS6N5rE/CNB3+mKCQ0cfYaoqJQhsRHUyF2N/wAI4+drYo6imkq6jRFmi0lOGsxkrNcrt+Cw7I5Hc38sTtx9RGk6U5vlNLklUmaVKxRTRvDpYFS9xuBYb7YwvQ7OMty2WRqGkrK2oMfVpHHGEQL2bszMQBfSo57Li4ky3LK54KIZvU9cr3ANKW3FwdtJ5feH5YDPlVTTsiUVa9SrPqSOSglaIDuLoAb+QwnG2+xawZp0krqkGX+F5bT76ks07+G9xY+QtiUtHA9Q01XW19Y5UgoZHSNR4INuX1xUwJnlMVjajyh1sJF1LKl+ZGo7XseGBvnENNUf8X0aq1qG7ISlqdSue/Y/vi/j/wBmtRDUR0dOTQ5cIlA2EcbgfRcPNdUdUD7tcWuSI9h6lvzxSQZzT+8Fn6OZyHQ3LaWbtEE8C1hw54ac/ilDCLozmbaxuS8arcG+xLW7vPGuovGrKrq2kKJYAW7SL/8AscSsurKgwtreHVq3+0HcPDGYPSyqgZH/AJelj1E7RVEUjOF8FJPyxc5V0niqIpT/AAytjKyaWV41uDpB/XCykP6zMRHJqkRXiF3vUbgeIVMOqjWR03WTzgK1go+0YE+n+mJwmjcho4JJKjTYsllLDjxwGGednMs8VSzpsTr7JHIG1xtiaITxyrSrJVuQOACwuSPEAtvhBQzOUVTIinfU6AhvztfuOLapqC7XamLrvdQpKnx4W+uBS1cvu7J7vEundDIQAu+17EfvhohR0ACEy+8xgGxfTELnltbb649/DKiM6upcW+J2dVNt+YX1xYw1VS0shWaHW4spVb6vEDVgSSSCjRUYSMratbqRY94sN+GACmVQUzOlO1V9odd+vYKSeNgLedlw2PKYzc1NPDrvcK0zycPG9rnx4YMUqrrPLNePTcqysZCQeOzDh34E8dZNE7h5TASQY9l1eZJuMQNiyCn7XWUFIGY7O8eonyF/pgsGWCGnjR3RFU3tEBHqIN/u7AeGH08Cx0iJFDMBNdmWoa5U8r3vb0+WHPTLHTrojYyqbmNDp1E8xw4d+Akimhk0TpUCJj8bJbfu8t8NkmiSnlnnrEIB0lmNlXxbn3bYivRMwLIia2GoanbY+IwWCkjDSe8hGBI/w1trHc1729MAxzlxiV5FaUhbaFRypYHY8MOgNBBDakhMUajZtJtfxvy5+mGQ03UyPGI4Vp7WjVYjqTuuTiSI5BEqhyWA3IAscAOnq4dcsdgQDf7NQQQfM8b4WuZli0QUhVSNLN1oTUD8zb67YWsWKexZ2jZSDeN2At3He2CvpZSirY7DVw2HjgIccuYJKoMVMmrYs8pYfIAG+Mz0qoukWchqCFYKaksQzdaA8nKxW7Ag7Hv5EY1k6wIqRy6ViBBVQL9rje434+GDByrgoQL31HUbjxxLNHHYPZnXUv8Ah1VBGTe7SSOzpxuLBbeGxxqujXR3MKHJZKGsqYpYklaR+qldUANtrFATwva/PGzVo2lYgMSfjkCn88e68DXcuzcAGHHDBTUNHmdMFWIUpjOq1wY+Q03Fr/Xx34YL/wC1yEdEpter7YNO4C2HI6N/lvwxbSo50lAQpG5Wx89jhsN4HPadlJsrOdX05YsyeoK73GaWWNqnrQ0lw7RzFwN7j4rW+W2I8OWM9Ss9RTMSCU1e9EaVsbMPHht5YtZtWhQihQhuCrlSfA7cMPRjpDab6uXxC+LozE+Ql0KwZbSxyggAyVsgDLzuFHG2JtNlUTB5paGlFUqrpu7yDa292Fxi3QSCR3OyngrC4/PbDjJIWuHA8lGG0QI4nDapqOiDix1Lck7c9vPAv4YJKgzmgyp7ixEtOSGPfe3HFtICwF7DxUAYROsRGGtiDyOG0UFXltVNUrMcm6PzMiBVV4mIAHDkfrg+XdHIljlZqLL0eSTUywhwoNhw38MWo2JvpXxcYPTOVVgJYvi/EO4eOGgDwDQgllZWRgQ6tp222IuRbDpjTAFpXBX8TONt72BvwvgM6xsdckaHx0KT9cFURqLLBErkfEqgYgHV1dJUU3ujyo0d7BYns3rY/lhiqKghJaTVGGFxIx0iw2IXE0Lbe9vInD9AtgH2pxZlm7Z+EBNh+2Bu6L2FJsN+zthrRrbVYX8Rhy6QnPAM6xwdLRvpHdYE/M4GJWYgaWG++/7YfNOIAGK8e7EWbMGW2gkKTuNP+uAmojLxKsD3DcD54chVFCIhAHAAcPTFfDPK8jSTSWi4Ksa2Y+ZviS9QsdOT1dyCNy1zgJAVi2preQG+EYry1eVsR5qqeKmFUwQwoN05nFdLmYjpZJzNM29wOqUW9b4YLrfWANzvx44YuoQs6PYA79nbFbS19x9ozSq2wugBH1OPSw1TuCk7rBc6gsuluHAdk7YZ5FglmGpSzDy2w5lJ7RV74gGCs6z7J1SMJ2QZXY+Z5fTA6LKalncyzU8hbjqjdh8i1vpgLASRBrSShJOQLbnEGXM6GOoAmkjVh3uCfkLnA6ktDOtKjLHdCWMMSrby2JwtNT09FvSyVGsGzOxUG58bYuCekiTSFKWOaT8bNEUt/wDd+2FY/aMpcJYcNP68MV0tLHo96jiLyXGppJ3uQfLB/wCGo8BfQhbgCzE6fLEwSJp4oANZ0A82YLfAnzGm02EsTX/+qB+uEhymNIRE6wSPxLtFe/zvbC0ccQeSGMFHUbkKLf6fLFEc5oHYLHGji/FGJt5nD2lqySqLt8QMcVwMSp6R0jKVBVyNzpJF/G+HU1LBTp1qqY3P4N/zwFa0uaPA90MA5TAKd/nh9NFWFftZZACvx6lufncD5YLK1K8rM6SSOrXDMbW8QOGGVWaUqxaZInNhx0C/54Bix6hparmKA2AEim5/yrj09MH4GRRydy1v+oYZDmVOWWGCF1sOOw44PLOXAaOK7/d1SkD8sBFGWqyXMjub72jVb+pBP1xPyqgSOB1WJ1HWHYut+A/pxXT1lersb08QHHSGbfyJGC5bmlW8cuuua4kttTL3D+rFo//Z"/>
          <p:cNvSpPr>
            <a:spLocks noChangeAspect="1" noChangeArrowheads="1"/>
          </p:cNvSpPr>
          <p:nvPr/>
        </p:nvSpPr>
        <p:spPr bwMode="auto">
          <a:xfrm>
            <a:off x="155575" y="-571500"/>
            <a:ext cx="1781175" cy="1190625"/>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56331" name="Picture 11" descr="http://t1.gstatic.com/images?q=tbn:ANd9GcTvOWgUvk7ghFnenV8VIyyHna6B0jZnNi2HVWGP6aO3FG0h2Ixcog"/>
          <p:cNvPicPr>
            <a:picLocks noChangeAspect="1" noChangeArrowheads="1"/>
          </p:cNvPicPr>
          <p:nvPr/>
        </p:nvPicPr>
        <p:blipFill>
          <a:blip r:embed="rId2" cstate="print"/>
          <a:srcRect l="2465"/>
          <a:stretch>
            <a:fillRect/>
          </a:stretch>
        </p:blipFill>
        <p:spPr bwMode="auto">
          <a:xfrm>
            <a:off x="357272" y="3717032"/>
            <a:ext cx="4327212" cy="2952328"/>
          </a:xfrm>
          <a:prstGeom prst="rect">
            <a:avLst/>
          </a:prstGeom>
          <a:noFill/>
          <a:ln>
            <a:noFill/>
          </a:ln>
        </p:spPr>
      </p:pic>
      <p:pic>
        <p:nvPicPr>
          <p:cNvPr id="56332" name="Picture 12" descr="C:\Users\ERZURUM2011-PC62\Desktop\Adsız.jpg"/>
          <p:cNvPicPr>
            <a:picLocks noChangeAspect="1" noChangeArrowheads="1"/>
          </p:cNvPicPr>
          <p:nvPr/>
        </p:nvPicPr>
        <p:blipFill>
          <a:blip r:embed="rId3" cstate="print"/>
          <a:srcRect l="575" t="2317" b="5003"/>
          <a:stretch>
            <a:fillRect/>
          </a:stretch>
        </p:blipFill>
        <p:spPr bwMode="auto">
          <a:xfrm>
            <a:off x="251520" y="1340768"/>
            <a:ext cx="4543408" cy="2160240"/>
          </a:xfrm>
          <a:prstGeom prst="rect">
            <a:avLst/>
          </a:prstGeom>
          <a:noFill/>
          <a:ln>
            <a:solidFill>
              <a:srgbClr val="C86664"/>
            </a:solidFill>
          </a:ln>
        </p:spPr>
        <p:style>
          <a:lnRef idx="2">
            <a:schemeClr val="accent1"/>
          </a:lnRef>
          <a:fillRef idx="1">
            <a:schemeClr val="lt1"/>
          </a:fillRef>
          <a:effectRef idx="0">
            <a:schemeClr val="accent1"/>
          </a:effectRef>
          <a:fontRef idx="minor">
            <a:schemeClr val="dk1"/>
          </a:fontRef>
        </p:style>
      </p:pic>
      <p:pic>
        <p:nvPicPr>
          <p:cNvPr id="56333" name="Picture 13" descr="C:\Users\ERZURUM2011-PC62\Desktop\Adsız2.jpg"/>
          <p:cNvPicPr>
            <a:picLocks noChangeAspect="1" noChangeArrowheads="1"/>
          </p:cNvPicPr>
          <p:nvPr/>
        </p:nvPicPr>
        <p:blipFill>
          <a:blip r:embed="rId4" cstate="print"/>
          <a:srcRect t="884" r="1211"/>
          <a:stretch>
            <a:fillRect/>
          </a:stretch>
        </p:blipFill>
        <p:spPr bwMode="auto">
          <a:xfrm>
            <a:off x="5004048" y="1553978"/>
            <a:ext cx="3889094" cy="4899358"/>
          </a:xfrm>
          <a:prstGeom prst="rect">
            <a:avLst/>
          </a:prstGeom>
          <a:ln>
            <a:solidFill>
              <a:srgbClr val="C86664"/>
            </a:solidFill>
          </a:ln>
        </p:spPr>
        <p:style>
          <a:lnRef idx="2">
            <a:schemeClr val="accent1"/>
          </a:lnRef>
          <a:fillRef idx="1">
            <a:schemeClr val="lt1"/>
          </a:fillRef>
          <a:effectRef idx="0">
            <a:schemeClr val="accent1"/>
          </a:effectRef>
          <a:fontRef idx="minor">
            <a:schemeClr val="dk1"/>
          </a:fontRef>
        </p:style>
      </p:pic>
      <p:sp>
        <p:nvSpPr>
          <p:cNvPr id="10" name="9 Metin kutusu"/>
          <p:cNvSpPr txBox="1"/>
          <p:nvPr/>
        </p:nvSpPr>
        <p:spPr>
          <a:xfrm>
            <a:off x="2987824" y="404664"/>
            <a:ext cx="3242939" cy="52322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tr-TR" sz="2800" b="1" dirty="0" smtClean="0"/>
              <a:t>KLASİK YARIŞMALAR</a:t>
            </a:r>
            <a:endParaRPr lang="tr-TR"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56332"/>
                                        </p:tgtEl>
                                        <p:attrNameLst>
                                          <p:attrName>style.visibility</p:attrName>
                                        </p:attrNameLst>
                                      </p:cBhvr>
                                      <p:to>
                                        <p:strVal val="visible"/>
                                      </p:to>
                                    </p:set>
                                    <p:anim calcmode="lin" valueType="num">
                                      <p:cBhvr>
                                        <p:cTn id="7" dur="500" decel="50000" fill="hold">
                                          <p:stCondLst>
                                            <p:cond delay="0"/>
                                          </p:stCondLst>
                                        </p:cTn>
                                        <p:tgtEl>
                                          <p:spTgt spid="5633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633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6332"/>
                                        </p:tgtEl>
                                        <p:attrNameLst>
                                          <p:attrName>ppt_w</p:attrName>
                                        </p:attrNameLst>
                                      </p:cBhvr>
                                      <p:tavLst>
                                        <p:tav tm="0">
                                          <p:val>
                                            <p:strVal val="#ppt_w*.05"/>
                                          </p:val>
                                        </p:tav>
                                        <p:tav tm="100000">
                                          <p:val>
                                            <p:strVal val="#ppt_w"/>
                                          </p:val>
                                        </p:tav>
                                      </p:tavLst>
                                    </p:anim>
                                    <p:anim calcmode="lin" valueType="num">
                                      <p:cBhvr>
                                        <p:cTn id="10" dur="1000" fill="hold"/>
                                        <p:tgtEl>
                                          <p:spTgt spid="5633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633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633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633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6332"/>
                                        </p:tgtEl>
                                      </p:cBhvr>
                                    </p:animEffect>
                                  </p:childTnLst>
                                </p:cTn>
                              </p:par>
                            </p:childTnLst>
                          </p:cTn>
                        </p:par>
                        <p:par>
                          <p:cTn id="15" fill="hold">
                            <p:stCondLst>
                              <p:cond delay="1000"/>
                            </p:stCondLst>
                            <p:childTnLst>
                              <p:par>
                                <p:cTn id="16" presetID="43" presetClass="entr" presetSubtype="0" fill="hold" nodeType="afterEffect">
                                  <p:stCondLst>
                                    <p:cond delay="0"/>
                                  </p:stCondLst>
                                  <p:childTnLst>
                                    <p:set>
                                      <p:cBhvr>
                                        <p:cTn id="17" dur="1" fill="hold">
                                          <p:stCondLst>
                                            <p:cond delay="0"/>
                                          </p:stCondLst>
                                        </p:cTn>
                                        <p:tgtEl>
                                          <p:spTgt spid="56333"/>
                                        </p:tgtEl>
                                        <p:attrNameLst>
                                          <p:attrName>style.visibility</p:attrName>
                                        </p:attrNameLst>
                                      </p:cBhvr>
                                      <p:to>
                                        <p:strVal val="visible"/>
                                      </p:to>
                                    </p:set>
                                    <p:animEffect transition="in" filter="fade">
                                      <p:cBhvr>
                                        <p:cTn id="18" dur="100"/>
                                        <p:tgtEl>
                                          <p:spTgt spid="56333"/>
                                        </p:tgtEl>
                                      </p:cBhvr>
                                    </p:animEffect>
                                    <p:anim calcmode="lin" valueType="num">
                                      <p:cBhvr>
                                        <p:cTn id="19" dur="400" fill="hold"/>
                                        <p:tgtEl>
                                          <p:spTgt spid="56333"/>
                                        </p:tgtEl>
                                        <p:attrNameLst>
                                          <p:attrName>ppt_x</p:attrName>
                                        </p:attrNameLst>
                                      </p:cBhvr>
                                      <p:tavLst>
                                        <p:tav tm="0">
                                          <p:val>
                                            <p:strVal val="#ppt_x"/>
                                          </p:val>
                                        </p:tav>
                                        <p:tav tm="100000">
                                          <p:val>
                                            <p:strVal val="#ppt_x"/>
                                          </p:val>
                                        </p:tav>
                                      </p:tavLst>
                                    </p:anim>
                                    <p:anim calcmode="lin" valueType="num">
                                      <p:cBhvr>
                                        <p:cTn id="20" dur="400" fill="hold"/>
                                        <p:tgtEl>
                                          <p:spTgt spid="56333"/>
                                        </p:tgtEl>
                                        <p:attrNameLst>
                                          <p:attrName>ppt_y</p:attrName>
                                        </p:attrNameLst>
                                      </p:cBhvr>
                                      <p:tavLst>
                                        <p:tav tm="0">
                                          <p:val>
                                            <p:strVal val="#ppt_y+0.31"/>
                                          </p:val>
                                        </p:tav>
                                        <p:tav tm="100000">
                                          <p:val>
                                            <p:strVal val="#ppt_y+0.31"/>
                                          </p:val>
                                        </p:tav>
                                      </p:tavLst>
                                    </p:anim>
                                    <p:anim calcmode="lin" valueType="num">
                                      <p:cBhvr>
                                        <p:cTn id="21" dur="600" decel="50000" fill="hold">
                                          <p:stCondLst>
                                            <p:cond delay="400"/>
                                          </p:stCondLst>
                                        </p:cTn>
                                        <p:tgtEl>
                                          <p:spTgt spid="5633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2" dur="600" decel="50000" fill="hold">
                                          <p:stCondLst>
                                            <p:cond delay="400"/>
                                          </p:stCondLst>
                                        </p:cTn>
                                        <p:tgtEl>
                                          <p:spTgt spid="5633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3" fill="hold">
                            <p:stCondLst>
                              <p:cond delay="2000"/>
                            </p:stCondLst>
                            <p:childTnLst>
                              <p:par>
                                <p:cTn id="24" presetID="4" presetClass="entr" presetSubtype="16" fill="hold" nodeType="afterEffect">
                                  <p:stCondLst>
                                    <p:cond delay="0"/>
                                  </p:stCondLst>
                                  <p:childTnLst>
                                    <p:set>
                                      <p:cBhvr>
                                        <p:cTn id="25" dur="1" fill="hold">
                                          <p:stCondLst>
                                            <p:cond delay="0"/>
                                          </p:stCondLst>
                                        </p:cTn>
                                        <p:tgtEl>
                                          <p:spTgt spid="56331"/>
                                        </p:tgtEl>
                                        <p:attrNameLst>
                                          <p:attrName>style.visibility</p:attrName>
                                        </p:attrNameLst>
                                      </p:cBhvr>
                                      <p:to>
                                        <p:strVal val="visible"/>
                                      </p:to>
                                    </p:set>
                                    <p:animEffect transition="in" filter="box(in)">
                                      <p:cBhvr>
                                        <p:cTn id="26" dur="500"/>
                                        <p:tgtEl>
                                          <p:spTgt spid="56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3568" y="548680"/>
            <a:ext cx="7772400" cy="792088"/>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tr-TR" sz="3200" b="1" dirty="0" smtClean="0"/>
              <a:t>SPRİNT KAYAĞI HAKKINDA NELER BİLİYORUZ?</a:t>
            </a:r>
            <a:endParaRPr lang="tr-TR" sz="3200" b="1" dirty="0"/>
          </a:p>
        </p:txBody>
      </p:sp>
      <p:sp>
        <p:nvSpPr>
          <p:cNvPr id="3" name="2 Alt Başlık"/>
          <p:cNvSpPr>
            <a:spLocks noGrp="1"/>
          </p:cNvSpPr>
          <p:nvPr>
            <p:ph type="subTitle" idx="1"/>
          </p:nvPr>
        </p:nvSpPr>
        <p:spPr>
          <a:xfrm>
            <a:off x="3923928" y="1988840"/>
            <a:ext cx="4968552" cy="3528392"/>
          </a:xfrm>
        </p:spPr>
        <p:style>
          <a:lnRef idx="1">
            <a:schemeClr val="accent2"/>
          </a:lnRef>
          <a:fillRef idx="2">
            <a:schemeClr val="accent2"/>
          </a:fillRef>
          <a:effectRef idx="1">
            <a:schemeClr val="accent2"/>
          </a:effectRef>
          <a:fontRef idx="minor">
            <a:schemeClr val="dk1"/>
          </a:fontRef>
        </p:style>
        <p:txBody>
          <a:bodyPr>
            <a:normAutofit/>
          </a:bodyPr>
          <a:lstStyle/>
          <a:p>
            <a:pPr algn="just"/>
            <a:r>
              <a:rPr lang="tr-TR" sz="2400" b="1" u="sng" dirty="0" smtClean="0">
                <a:solidFill>
                  <a:schemeClr val="tx1"/>
                </a:solidFill>
              </a:rPr>
              <a:t>YAPILMIŞ ARAŞTIRMA BAŞLIKLARI</a:t>
            </a:r>
          </a:p>
          <a:p>
            <a:pPr algn="just"/>
            <a:endParaRPr lang="tr-TR" sz="2400" b="1" u="sng" dirty="0" smtClean="0">
              <a:solidFill>
                <a:schemeClr val="tx1"/>
              </a:solidFill>
            </a:endParaRPr>
          </a:p>
          <a:p>
            <a:pPr marL="361950" indent="-361950" algn="just">
              <a:spcBef>
                <a:spcPts val="0"/>
              </a:spcBef>
              <a:spcAft>
                <a:spcPts val="1800"/>
              </a:spcAft>
              <a:buFont typeface="Wingdings" pitchFamily="2" charset="2"/>
              <a:buChar char="F"/>
            </a:pPr>
            <a:r>
              <a:rPr lang="tr-TR" sz="2400" dirty="0" smtClean="0">
                <a:solidFill>
                  <a:schemeClr val="tx1"/>
                </a:solidFill>
              </a:rPr>
              <a:t>Değişen yarışmalarda hızın önemi- bitiş zamanının hesaplanması</a:t>
            </a:r>
          </a:p>
          <a:p>
            <a:pPr marL="361950" indent="-361950" algn="just">
              <a:spcBef>
                <a:spcPts val="0"/>
              </a:spcBef>
              <a:spcAft>
                <a:spcPts val="1800"/>
              </a:spcAft>
              <a:buFont typeface="Wingdings" pitchFamily="2" charset="2"/>
              <a:buChar char="F"/>
            </a:pPr>
            <a:r>
              <a:rPr lang="tr-TR" sz="2400" dirty="0" smtClean="0">
                <a:solidFill>
                  <a:schemeClr val="tx1"/>
                </a:solidFill>
              </a:rPr>
              <a:t>Laboratuar çalışmaları (</a:t>
            </a:r>
            <a:r>
              <a:rPr lang="tr-TR" sz="2400" dirty="0" err="1" smtClean="0">
                <a:solidFill>
                  <a:schemeClr val="tx1"/>
                </a:solidFill>
              </a:rPr>
              <a:t>treadmill</a:t>
            </a:r>
            <a:r>
              <a:rPr lang="tr-TR" sz="2400" dirty="0" smtClean="0">
                <a:solidFill>
                  <a:schemeClr val="tx1"/>
                </a:solidFill>
              </a:rPr>
              <a:t>) ya da salon çalışmaları (tartan pist)</a:t>
            </a:r>
          </a:p>
          <a:p>
            <a:pPr marL="361950" indent="-361950" algn="just">
              <a:spcBef>
                <a:spcPts val="0"/>
              </a:spcBef>
              <a:spcAft>
                <a:spcPts val="1800"/>
              </a:spcAft>
              <a:buFont typeface="Wingdings" pitchFamily="2" charset="2"/>
              <a:buChar char="F"/>
            </a:pPr>
            <a:r>
              <a:rPr lang="tr-TR" sz="2400" dirty="0" smtClean="0">
                <a:solidFill>
                  <a:schemeClr val="tx1"/>
                </a:solidFill>
              </a:rPr>
              <a:t>Yorgunluk (içeride- karda)</a:t>
            </a:r>
          </a:p>
          <a:p>
            <a:pPr algn="just">
              <a:buFont typeface="Arial" pitchFamily="34" charset="0"/>
              <a:buChar char="•"/>
            </a:pPr>
            <a:endParaRPr lang="tr-TR" sz="2400" b="1" u="sng" dirty="0">
              <a:solidFill>
                <a:schemeClr val="tx1"/>
              </a:solidFill>
            </a:endParaRPr>
          </a:p>
        </p:txBody>
      </p:sp>
      <p:sp>
        <p:nvSpPr>
          <p:cNvPr id="57346" name="AutoShape 2" descr="data:image/jpg;base64,/9j/4AAQSkZJRgABAQAAAQABAAD/2wBDAAkGBwgHBgkIBwgKCgkLDRYPDQwMDRsUFRAWIB0iIiAdHx8kKDQsJCYxJx8fLT0tMTU3Ojo6Iys/RD84QzQ5Ojf/2wBDAQoKCg0MDRoPDxo3JR8lNzc3Nzc3Nzc3Nzc3Nzc3Nzc3Nzc3Nzc3Nzc3Nzc3Nzc3Nzc3Nzc3Nzc3Nzc3Nzc3Nzf/wAARCACaAPEDASIAAhEBAxEB/8QAHAAAAgIDAQEAAAAAAAAAAAAAAAEEBgMFBwII/8QAPhAAAgEDAgQEAwUFBwQDAAAAAQIDAAQRBSEGEjFBEyJRYQdxgRQykaGxFUJSwdEWIzNiouHwJENTgiZykv/EABoBAAIDAQEAAAAAAAAAAAAAAAABAwQFAgb/xAArEQACAgICAAUDAwUAAAAAAAAAAQIDESEEMQUSEyJBUWFxFTKBFCMzkbH/2gAMAwEAAhEDEQA/AOy4p0UUCDFMUUUAFFFFABToooAKKKKACk7KilnIVQMkk4AFOuUfFDih5ro6RYygQxbTEH/Ef09wPT1+QrmUlFZZPx6JXT8qLDrnxI0ywm8KwH25x95lblRfkcb/AE296rNz8VdRaVfAtLSNA33W5m5h89q547nBZiAO+SBXkOTuWGB096qu2b6N6vgcaC2snb+H/iFpWqlIbk/YrljgLK3kY+zdPx/OrcMuAQeu+a+YhJg77r3rrnwp4oW7spNIv7geNbyBbYud3QjIX3Iwce3yqaq1z0zP53ChUlOvr6HQghzvWQDAxQPMMg5FLNTGWOij096KBBRRSoAdKiigAooooAKVFFAAaVM0qACiiimA6VOikAUZpGvJBNAHrnHrXnxBQEHevQUDtQMY3p0UUCCiio17f2unweNfXEcEecBnbAJ9B70DSb6M08ywQvLIwVEUszHoABk/pXz7qSo00sq3pjyebwgVXc8xwTnrkAHP9KunxG+ISw2radoJSczoBLcpkhFJwyjbqQRgjpk1z+DT/HtRPFAnmJKxrEWOPYlhsNvxoU4x21ksV0WSyk8fnQ08H7ZEkd5dTAgswSRmAAJx931xnHvjrUTVgq6jdJHnkSUqAeu23z7d6xzkwTyxPBDhGKnMYqHc3Jd25t2Yk5A7morrI24UUaXHqlxU52S0N5go5QMsdgPWtjbz/s2TTTAym+iY3M0gOysQvKp7HH6VXHSR+SXBXJyowQduuPerNILMWImeZZ9RmZXkaNSFUfw9htt/q9q58qrjrsijbPlXRyvaizxfEjXmi5pL5M+1tGP1Bra8P8ScTa/cSxWup8kqIHjR4kCMM4OSF2xkH3371zGSRI5WUMqhTkYHr296uXC2r3QsJbOwdor22DXNocbSgbvEw75HmHuDXMW215ixZGlJquKyjo/27iKziCrLBqFwCeaJrVoi+O6MPKce+KjW3xEt47g2+safcWkinBOM4PuDvWC74x0yDRYr+aL+9ngDwpGvKZGzhgG7cp6+xHrXM9e4j1DXbrx7uXCgERoowEHp61LZNQ6K/E4rveJx/no77pmr6fqsRk0+6jnA6hT5h8wdxU6vm/RtYvNHu1vNPk5ZUz5m3U56gjuK6vw78RLa9shLqtrLa4bkM8cbSRE4G2wJU79CPrShapEfL8NnS8w2i80VHsr21v4FmsriKeNt1aNwQakHb51KZzTXYqKKKBBRRRQAGlRRQAUUUUwHRSopAOiiigAp0qdABR0orHPNHbwvNM4SONSzMx2AHU0At6RruJNbh0HTjdThWLSLEik9Sxxn6DJOPSuZ8USyXHh6rfXckuZ2iW3Y4CqBkFcY5R7dem561oON+JJte1drkcyW0QKW6fwgHqfc9T9BWW24hivtKtdM+zLCULK8xOSQd84wN8+tQuallGtVxrKlFx7ff4NJeIlzKELiHnyDIoPlyfT0qQbXUrW1MMDWtxGWGGEjo64O+2R/wVr5CQ3m7ds5q0cPxPe6XI+DiKRVDA782P5jH51zVLbiWefBxStg8M0M2lSzJ489yiyOcmKNGIHzY/1JqVpmjQQvzyo7sfXYf1reXBZF5JGHjYJXy42zjGc9dvz61EgshE3iSHGDzZf1/U1JpLRlSc5vMtji0i2hWXJP2d1LSRNhl5ugK+jZx0qBbaLbGGTx2YMJBg56r3/GtrM4YCOLKorZJP7x9fb/AHrxbnxLgoBsyk4qKW2TwbgtFR1m05NQmEI5RzAj2JGcVZNM07V9NvbZ/CJmD+R4POObPT2Psa1kz28nEZ+15MCyjn5d2IVen4irde3cun2N7fWSXMPjW8csckbhkYnkyxH7r4P1xmkoeon9izL+04tLv/RUdV1CaR5LAeS0juGkEOBhJDsxHpvnbp1qDzDl5RsKwF+ZtyQD79a9MdhUBrwxAyg43zW00zWrqwiRIordwuQC8eG33+8uG/OtKuScL1qy6BZWTQ3E94qMA/IFlI8u367/AJVJXVKXRBy+ZXUkprOSHf63PdXK3MebZ1XlJikb1O+SSfpmpVpxnr9pyrDqtxhTkBm5gfxp2Wm2UF/K1zLAYCQESd1Uhd8kZYdMD6NW2Sy0Pw2l5bYxw4MvIHzy5GccshJ2zvg9um5Hars+CF8vjOKylj7mw0n4rXsZC6nZRzoOrwnkf8Oh/Krdp/xF4duwBNPNZtjOLiIgH6jIrhckqO0mECqzEqM9B2FeY3JXcnlHb1rlXSQWeH8e3rR9ANx3wwrhP2tCSehCsQPmcVu7O8tb+ET2VxFPCf342DD8e1fNonBiCt2NSdL1S+0m6W4065kt5Dt5Ds3sR0I9jUiv+qIJ+Exx7JbPpDpRVQ4B4w/tHDNbXcSRX8ChmEZ8si9OYDtv1HuKt59ulTpprKMa2qVUnGXaCilRTIx06VOgAooooAKdKnQAAjIrl3xZ4lKFdCtJBuA90yHfrkL/ADP0q88Va7Fw9o0l9KvOc8kSgdXPQfL1r54u7ie9nllnk5ndizMepJNQ3TwsI0uBR5pepLpGJ5Cy8vp2rGzuCCuR+lBVlbcHNXHgDg2TiS6M92rR6bCR4j9DIf4VP6ntUKjnRp2zUI+eTNRBoupXWinVo7R3s1fkaVACBjqcZzjtnG1TNE15tI065tRZwzrcnJMjEBcDHQV3y3toLa3SC2ijjhRcKiKAAKqOv/DvStQR5NPBsbliWJXLRk+6np9Kl9NrcSjHnV2+y5aOZJdpeoWLlWUbqzbge3rWGOTwGZlIjXO/N02rHrWl3+hai1tcpyTDoR0kX1B7g1muLCSExtG7PC6c0LlPMEPv7bg/I1zHLz9ju6uMUnHpk6KVZ0DqMZ64XFeDex2iM0S+LdyDCom/KOxPpvUjRtNnv2EFuH8NBlpEXn5PcjbNeLfg+wuIbq4XWJZYYyfHdIwFB6+bLj2qRVTltIq+rVF4mys3kP2adw0yvMVBcp5grEZYe+On41utL1uF9NbTbuOSNHhMDSxHmDZz5mUnqNtx6VsDw3o0drFdSajMIJHKxyeHGFYr1A81R7nhi2/ZtzfaRfNcm3XndCifdzucqxOwyenal6FteXgu/wBVxbvLCTKrMrxt4ZPMvt0PvWNVycCs7HxNiRj1rGyGNyGAXG+fWqufk01FLQ0LROJI2ZJEIZWHUEdDWe6vJ5pftU05kuCSzM4GXJHU7YrDGjzOscaO7seVVUZJPpirdq3D9joegMLhRLqzRfaGPOVWFAyqcDod2wM9Tk9qmojJvRn+I+koYs7KzzyanLDD4POSw5Y+p5u386nal/00hgu2jWdOU+Nb7sh677jp+NQJXvdIunVGaB2T746srDII+Y9KjLJzNynHKPN1yTW9RUoLKPK2z8zJuoW0fklYjLHDhNlOwIIGNgc9Nu+wxionMCuEUZHYDepjo0mmiRTuMKVP8QO34hj+BqFylSM7Z6msjn1Ku329M9T4RyHbTiXcRrsOhx3+de1JJBP4U1ww5Qp5s52Fb7h3hLU9fkjNtGY7bPmuHyFHy9T8qpKLfRpTtjBZk8D4Dku4uLLAWSsXMwWQD/xn72fbFd8+VafhzhvT+HbUxWcXNMwHizv99z8+w9hW4+VXK4uMTzXN5Eb7MxXQUUUVIUx080qM4oAY3oBz0rnvH/Ext7prOzu+RoFyyxSYYyehxvt6VUdM+MWpwXipqltDNAp5XKLhj759c9/engWTuG3Y14lljhjeSV1REUszMcAAdc1SuHvibo2sXa2k4exmchYmmYFJD6Bh0PzH9K0PxL47t5IrnQdPPM3P4V1NnYYP3RvvnGM9O1KWlkkrgpyUc4yaD4jcUR8R6iiWLP8AYoBiLJwHJxliPyqoSApgHB9+1Jm5W5gu+c7dqsfA/DcnEesRxzrMLJQXlmVew/dz0yTiqe5M9F7KIY+ESOBuD5uKLkyzEwWER5ZJVO7N/Cvv+ldz0+zg0+zgtLWIRwwqFRR2FFjZW9hbpb2cEcEKfdSMYA/396zgbVZhDymHyORK6X2CinRXZWNLxRw5acR6eba48kq5MM4GWjJ/Ueo71zO70jU9M0r7JNbs91pt2JI1VS6yQv3HqvMu49znFdmrBd2kF3EY7iPmX8x8qcMRkpEvqy9N150cj1zUNNlubGfh6F01FJQSscJQkehHffb5E1G1exvINcv9JtCsY1DlmEbdGP3uUe+Sw98e9dA1fSHsLaa6glupI4kLcsSB3I9ANs1RY+LbedZbg2WoNFa4Es/2RW8HPTP95lehq3G+K0kVnVn5Nkosdb4WbR7ZDBfWceVt5Thw67n5582fnWh0zURayWurO1mxjBt5bSECKSRcY5mHRvXPtW3l4g05oYtRt5ZL0k8rPb2JaSJgNgwMgK7dOvTaoD8T6Cr8tzE6MTkmTSyNj+9/iU1csYfQnU85TK7xBpsen3ymAsbO4Tx7VyP+2wzj6HatY48wAywPTPeuvapw8us2ccN3dI0SMJI3hi8wGP3SzEcpH8q96TwvpOlOrwQmSddxLM3MQfUdh9BWZPjOU3jo9DX4lGNa825Gr4H4YGmxi/vo8XbjyRsN4lPr/mP5fjVlvtMs9RiKXUKurtGWGMFwjZVTjqM9vnSvb+CyhElxIBzEKik7sx2AAqnRcVXcd39uY81pJzq1tJgYwByFG6lic5B2wO2MVZxGuGzLlOfIsy9syfEuPT3jg5kxqJGFkB2WMH94dxnYfM1z+S2jgEbOzNz7eUYAra3t7NqF5JdXLc0jnmJ7AensAK1V3OsjFfN4YyAfb1+dVVzrstRejW/R6fInL9xZOEuHF4mvZrNr9bWONVlWIIWZyMjO5xtn/UKult8J9KSQNc6heTAfuqFT8965lw/qj6TqttfxnLwyAlcnDDuD7EV9FWs8d1bx3Fu4eKRQysO4NdKXqbl2U+RGXFx6Oov/AKaCw4F4csXDxackjruDO5kwfXBOPyqxKqqoAGMdAKdFSJJdFCdk5/ueRYxRTNKmcBRRRTAdQ9avhpukXt8Rn7PA0gHqQNvzqZUXVbJNR0y6sZGKrcRNGSO2RQgPmnUr+bxBcc//AFBbnZu7E7kk1F1O2iltluoF5CxGf5g+n4VtuIdDvdH1FbfUrdwVIY4bAkXP7rb9cYz/AEqxa7pWiSaRYXnD6P8As+4RoZY5WJeOYYJDehwe2223WlY8bQ4LOmc605HllaIxkQoC023+Gv8AF7evvWwe1e9ubdXBKcxEkmOg9f02q46X8M+Ib3Sre6sdXtZLacc3hPK4AXpuMEHuMVauG/hc9leJJqtxBNbch5oYS2WbIx5j0XrsPxp5TRy00c84J0K413XotPl+5G4a6yOkanc/UbfWvoy2ghtYFgto0hhQYWNFACj2ArFYafZ6bEIbC1hgi9I05c/P1Puak1xGKRYtvlZhP4AADpTpUxXRAFFFFABRRRQAHeq9xtY20vDWqyPAOb7Mxdkfw2YDfBYD275qw1oOPYZZ+ENUWFgrCAsc53UEEjb2FJvCO4bkkzkfBN3b6VfTy2JSa4mXk5Lq4MDAdcDClTv3yPkK3HG2kvxNZ2l3FJa22pQ5VopLlWHhk7Zbp13HzNc5dvClz5gc9VPQ+tbey1yaAK7LHcA5B50DfjkVFHkNdo1Z+HRb9jL9wpqC6VoaWWsanp7SW3lVre5Eh5OwOPTcd6ly8SC4cRaTZT3TluUu68qrjqcbcw+R3qhwcWSLzc1pb7rgEQJsc9RgfrWSfjCaWLlRPDQphgmVB32JC43+tSPkxwQ/pljeM6LD4AupZZeINUXxXgaNoUbmhjGMNz4GBn+AnPbJ3zTdQeUS+JJMske6o6/dIHYDt22+VYdQ1me8csWz5uboMZ9cDv79fc1qZJvNzSMN+mKq3WO3Rp8Xjx42Wu2T2uiymNMBT69/nUMnfHMck742BrCZ89jjt71kDgnbIX0zk1GopFh2OT0S4HHK+x2GObbIHrXY/hTqTtZXGkTkBrY88QPXkP3v9R/OuMQOVfmySO4zVv4G1T7JxHZSMSBzCFiT1Rts/wDPQVLXL3FPl1+aDT+d/wAndaKRz0PbairZ59rAGilRQIKKKKYDp0qKQGt17Q7LXrI21/HkjJSRdmjPqD/Loa1h4NsYOGJNItFZjzGZJHOCZcbE47dselWYUUDTwymfCvVGvdAls7gBbiwmaNlxjyk5H8x9KunWucQ//G/ik8J8tnrCZXsA+5H+rI+tdHzSR3YsPP1CiiimRhTFKigB0UqKAHRSooAdYrmNZreWJlVxIhUq3Q5GMGslB6H1oH0fMOqWb2WoXFo6p4sMjIwX1Bwce1QS3KpOMNgjI7Vd/iZo02n8R3Nw0XJBdSGaNxnD53Iz2IOcj0xVNYkFWTAO4JP9KpyWHg9LU/UgpIwhyPvOT+FN5YyG5GcDm6N1pHlL4Gx9K8BNyD60tHXvXR6+0x4w7tyj+Eb1FBkb/KP4idzUuGBUfMuQMbY715kCrkKCfT1oyvg58sm/cxIAhUhTufvete8KzEqenY1iUlsh9sbYxnBrKFAA2JPua5bJYRRmQ/Stvod+LW/EkozHjEi+qdyB6g4YfI+teLLQLu8tbSexi+0NcSyRrGn3lZACc52xg5+lRBFLbz8rK8cqMVKsMHIOMGhZi8jlGNsXD5PpPT7pL20iuIyCrqM4Od+//P61Irm/w5v3065/ZNy2I7mNLi2yTy8jKMcvybKn3xXR6vJ5R5e2Hkk0BpU6VMjCiiimB7opU6QDozSooAo/xX06SbRYdVt8i406USBh1CkjP4Nyn8atukX6anpdrfIRieJXOOxI3/PNZL+0jvrGe0nAMc6GNvkRiqZ8LrqW3i1DQrtSJbCduT3BOCB8jg/+1Lpkr3D8F7oozRTIgooooAeaM0qKAHmilRQA6VFFAFe480tNU4ZvEkQs8CGeMD1Xcj6jIrgF3GI5XRDlQdj+dfTzgMpVhkMMEeo71848S2DaZrV7Zvn+5mYb91zlT/8Akiq98fk2PC5580GaSVFK4z9aw5lUgZBA6A9alyR46429KwsvlPN17bnaoEzTlE8C4AbDry+2c0OQ8ZKvg5x71hdAp5t81FmcdSTsakikypbOcSdEPDI71JIG3KPkKixMGxjpUkZG9Rsuwedl24Dd5tI1i1Nx4SBFZT/dry8/kYhmIAJAGxwD6itVxXzf2lvpDzIZWDnmQqclQeh9T8+u2RWXgmZRqzRRBVuJYSsCkuAXyNiynK5Gd9x0yKy8Y2QhuY55lW0uGRA9k3Lzr97fKeXsNsKfMMjfJ7e60V4Py8p/csulWsmr8BWt9YhTqGkSSKqn/uxfeZD/AOrZ+a1f+GtXj1nSorlJY5JQoEvI2d+x36Z/XPpVK+DdyPA1K2zgho5sfiP6VLjA4T4zaEIq6VqCvLE//iPV09wN2A7Z2qzB+1MyOXDF0ofyX+kTXkOGUFSCCM5B60s1IUT1mivORRQBmzQDRRSAdOvNMUABGapmpj9icd298NrbUk5ZN9vEXY/ipU/MVcjVa+IWm/tLhqZ1Tnls2FzGB1PL94A+4zSZ3B7wWeitXw5qA1PR7a6DBiyYY+/b8Rg/WtnTOeh0UUUCCiiigAzRSp0AFFImlmgBk71yX4w6Z4WoW2pRr5bpPCk26Mv+x/Kus5rQccaT+2eHLq2ReaZB40Q/zL2+oyPrXFizEs8W307U/g+e23zy9ulPOEIBIB2YZ617kj5CcV4ddgcHze9UsHpWR5ACDgZx2qBOhOc7VtVQFgMgZOMk4xUa9iIBODjPXGP+ev1qSLwV7oZi0YbNwwAPUdd6nr0zWosSVmYE+9bYHAAPb1pTWx8eTcPwSrS7uLMyyWkzRPJEYiUJU8pxnBHyrLeX0t7BbrcKHmgXwxMTlnT90N643APyHaoQI9BvRnfPeuM6wWVGOc42dA+D84i4guYs7S2x/Iiui8V6Ouu6NNaA8s6/3lu/8Eg+6f5H2Ncp+GU/g8V2uOkiSIfqM/yrs/P3FW6dwMLxP28hSX0Kn8Odce609tJvsre2Pk5X2JQHGPmp2/CrdzY71zzjG3l0HXrXiSwUhJHCXSjoTjG/sw2+YFXW1vYry1iubduaKVA6H2NTJ6M+e3n6k3noqN4lFM5NpRRRSEOilQKAHSYBlKsAQdiD3FOlSApPBLNpGtalw9PKnLHIWtgR5mT7y5PQ+U+narvVK1ABfiTbEDBNrGTj/wC8g/SrrQjufeQopGig4HmilRQA6VFFABSJpGg0APNeSeuBk4opUAcP+IWi/snXpxGuLa4bxo8dN+o+hyKqRyWrrfxgA/Z1i2BkSyAH25RXJT1NU7ViR6Xhzc6E2Lw3kPLGpLdcCsFw8Ikw8hlkzgLDufxO361K1omOwtBGeUStJ4gXbnwRjPrUbTUV7admUMRE+5Ge61ZpojKPmZS5nNnCbhHREkV4byPIPnGRk5/56VNznY14uv8AHiHo+B+VMVBekpYRZ4MnKvJ7XIpgZO1I9PpQOlQGgmb/AINkMPE+myDvcKB9dv5124yZrknw0t4Z+I0E0McgWMsodQcEDYjPeusEAOQBgVco/aYni3+SP4MGoWkeo2U9pcpzQzIUcd/mPcdap/Bl1c6Xqdxw3qTedHJt3JxzbZwPmMN+NXkVRuOlVOKtClRQshG7gYOz7b+2TUr7M2G8ovXgn1b8KKl4HoKK6IvMf//Z"/>
          <p:cNvSpPr>
            <a:spLocks noChangeAspect="1" noChangeArrowheads="1"/>
          </p:cNvSpPr>
          <p:nvPr/>
        </p:nvSpPr>
        <p:spPr bwMode="auto">
          <a:xfrm>
            <a:off x="155575" y="-693738"/>
            <a:ext cx="2276475" cy="1457326"/>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57348" name="AutoShape 4" descr="data:image/jpg;base64,/9j/4AAQSkZJRgABAQAAAQABAAD/2wBDAAkGBwgHBgkIBwgKCgkLDRYPDQwMDRsUFRAWIB0iIiAdHx8kKDQsJCYxJx8fLT0tMTU3Ojo6Iys/RD84QzQ5Ojf/2wBDAQoKCg0MDRoPDxo3JR8lNzc3Nzc3Nzc3Nzc3Nzc3Nzc3Nzc3Nzc3Nzc3Nzc3Nzc3Nzc3Nzc3Nzc3Nzc3Nzc3Nzf/wAARCACaAPEDASIAAhEBAxEB/8QAHAAAAgIDAQEAAAAAAAAAAAAAAAEEBgMFBwII/8QAPhAAAgEDAgQEAwUFBwQDAAAAAQIDAAQRBSEGEjFBEyJRYQdxgRQykaGxFUJSwdEWIzNiouHwJENTgiZykv/EABoBAAIDAQEAAAAAAAAAAAAAAAABAwQFAgb/xAArEQACAgICAAUDAwUAAAAAAAAAAQIDESEEMQUSEyJBUWFxFTKBFCMzkbH/2gAMAwEAAhEDEQA/AOy4p0UUCDFMUUUAFFFFABToooAKKKKACk7KilnIVQMkk4AFOuUfFDih5ro6RYygQxbTEH/Ef09wPT1+QrmUlFZZPx6JXT8qLDrnxI0ywm8KwH25x95lblRfkcb/AE296rNz8VdRaVfAtLSNA33W5m5h89q547nBZiAO+SBXkOTuWGB096qu2b6N6vgcaC2snb+H/iFpWqlIbk/YrljgLK3kY+zdPx/OrcMuAQeu+a+YhJg77r3rrnwp4oW7spNIv7geNbyBbYud3QjIX3Iwce3yqaq1z0zP53ChUlOvr6HQghzvWQDAxQPMMg5FLNTGWOij096KBBRRSoAdKiigAooooAKVFFAAaVM0qACiiimA6VOikAUZpGvJBNAHrnHrXnxBQEHevQUDtQMY3p0UUCCiio17f2unweNfXEcEecBnbAJ9B70DSb6M08ywQvLIwVEUszHoABk/pXz7qSo00sq3pjyebwgVXc8xwTnrkAHP9KunxG+ISw2radoJSczoBLcpkhFJwyjbqQRgjpk1z+DT/HtRPFAnmJKxrEWOPYlhsNvxoU4x21ksV0WSyk8fnQ08H7ZEkd5dTAgswSRmAAJx931xnHvjrUTVgq6jdJHnkSUqAeu23z7d6xzkwTyxPBDhGKnMYqHc3Jd25t2Yk5A7morrI24UUaXHqlxU52S0N5go5QMsdgPWtjbz/s2TTTAym+iY3M0gOysQvKp7HH6VXHSR+SXBXJyowQduuPerNILMWImeZZ9RmZXkaNSFUfw9htt/q9q58qrjrsijbPlXRyvaizxfEjXmi5pL5M+1tGP1Bra8P8ScTa/cSxWup8kqIHjR4kCMM4OSF2xkH3371zGSRI5WUMqhTkYHr296uXC2r3QsJbOwdor22DXNocbSgbvEw75HmHuDXMW215ixZGlJquKyjo/27iKziCrLBqFwCeaJrVoi+O6MPKce+KjW3xEt47g2+safcWkinBOM4PuDvWC74x0yDRYr+aL+9ngDwpGvKZGzhgG7cp6+xHrXM9e4j1DXbrx7uXCgERoowEHp61LZNQ6K/E4rveJx/no77pmr6fqsRk0+6jnA6hT5h8wdxU6vm/RtYvNHu1vNPk5ZUz5m3U56gjuK6vw78RLa9shLqtrLa4bkM8cbSRE4G2wJU79CPrShapEfL8NnS8w2i80VHsr21v4FmsriKeNt1aNwQakHb51KZzTXYqKKKBBRRRQAGlRRQAUUUUwHRSopAOiiigAp0qdABR0orHPNHbwvNM4SONSzMx2AHU0At6RruJNbh0HTjdThWLSLEik9Sxxn6DJOPSuZ8USyXHh6rfXckuZ2iW3Y4CqBkFcY5R7dem561oON+JJte1drkcyW0QKW6fwgHqfc9T9BWW24hivtKtdM+zLCULK8xOSQd84wN8+tQuallGtVxrKlFx7ff4NJeIlzKELiHnyDIoPlyfT0qQbXUrW1MMDWtxGWGGEjo64O+2R/wVr5CQ3m7ds5q0cPxPe6XI+DiKRVDA782P5jH51zVLbiWefBxStg8M0M2lSzJ489yiyOcmKNGIHzY/1JqVpmjQQvzyo7sfXYf1reXBZF5JGHjYJXy42zjGc9dvz61EgshE3iSHGDzZf1/U1JpLRlSc5vMtji0i2hWXJP2d1LSRNhl5ugK+jZx0qBbaLbGGTx2YMJBg56r3/GtrM4YCOLKorZJP7x9fb/AHrxbnxLgoBsyk4qKW2TwbgtFR1m05NQmEI5RzAj2JGcVZNM07V9NvbZ/CJmD+R4POObPT2Psa1kz28nEZ+15MCyjn5d2IVen4irde3cun2N7fWSXMPjW8csckbhkYnkyxH7r4P1xmkoeon9izL+04tLv/RUdV1CaR5LAeS0juGkEOBhJDsxHpvnbp1qDzDl5RsKwF+ZtyQD79a9MdhUBrwxAyg43zW00zWrqwiRIordwuQC8eG33+8uG/OtKuScL1qy6BZWTQ3E94qMA/IFlI8u367/AJVJXVKXRBy+ZXUkprOSHf63PdXK3MebZ1XlJikb1O+SSfpmpVpxnr9pyrDqtxhTkBm5gfxp2Wm2UF/K1zLAYCQESd1Uhd8kZYdMD6NW2Sy0Pw2l5bYxw4MvIHzy5GccshJ2zvg9um5Hars+CF8vjOKylj7mw0n4rXsZC6nZRzoOrwnkf8Oh/Krdp/xF4duwBNPNZtjOLiIgH6jIrhckqO0mECqzEqM9B2FeY3JXcnlHb1rlXSQWeH8e3rR9ANx3wwrhP2tCSehCsQPmcVu7O8tb+ET2VxFPCf342DD8e1fNonBiCt2NSdL1S+0m6W4065kt5Dt5Ds3sR0I9jUiv+qIJ+Exx7JbPpDpRVQ4B4w/tHDNbXcSRX8ChmEZ8si9OYDtv1HuKt59ulTpprKMa2qVUnGXaCilRTIx06VOgAooooAKdKnQAAjIrl3xZ4lKFdCtJBuA90yHfrkL/ADP0q88Va7Fw9o0l9KvOc8kSgdXPQfL1r54u7ie9nllnk5ndizMepJNQ3TwsI0uBR5pepLpGJ5Cy8vp2rGzuCCuR+lBVlbcHNXHgDg2TiS6M92rR6bCR4j9DIf4VP6ntUKjnRp2zUI+eTNRBoupXWinVo7R3s1fkaVACBjqcZzjtnG1TNE15tI065tRZwzrcnJMjEBcDHQV3y3toLa3SC2ijjhRcKiKAAKqOv/DvStQR5NPBsbliWJXLRk+6np9Kl9NrcSjHnV2+y5aOZJdpeoWLlWUbqzbge3rWGOTwGZlIjXO/N02rHrWl3+hai1tcpyTDoR0kX1B7g1muLCSExtG7PC6c0LlPMEPv7bg/I1zHLz9ju6uMUnHpk6KVZ0DqMZ64XFeDex2iM0S+LdyDCom/KOxPpvUjRtNnv2EFuH8NBlpEXn5PcjbNeLfg+wuIbq4XWJZYYyfHdIwFB6+bLj2qRVTltIq+rVF4mys3kP2adw0yvMVBcp5grEZYe+On41utL1uF9NbTbuOSNHhMDSxHmDZz5mUnqNtx6VsDw3o0drFdSajMIJHKxyeHGFYr1A81R7nhi2/ZtzfaRfNcm3XndCifdzucqxOwyenal6FteXgu/wBVxbvLCTKrMrxt4ZPMvt0PvWNVycCs7HxNiRj1rGyGNyGAXG+fWqufk01FLQ0LROJI2ZJEIZWHUEdDWe6vJ5pftU05kuCSzM4GXJHU7YrDGjzOscaO7seVVUZJPpirdq3D9joegMLhRLqzRfaGPOVWFAyqcDod2wM9Tk9qmojJvRn+I+koYs7KzzyanLDD4POSw5Y+p5u386nal/00hgu2jWdOU+Nb7sh677jp+NQJXvdIunVGaB2T746srDII+Y9KjLJzNynHKPN1yTW9RUoLKPK2z8zJuoW0fklYjLHDhNlOwIIGNgc9Nu+wxionMCuEUZHYDepjo0mmiRTuMKVP8QO34hj+BqFylSM7Z6msjn1Ku329M9T4RyHbTiXcRrsOhx3+de1JJBP4U1ww5Qp5s52Fb7h3hLU9fkjNtGY7bPmuHyFHy9T8qpKLfRpTtjBZk8D4Dku4uLLAWSsXMwWQD/xn72fbFd8+VafhzhvT+HbUxWcXNMwHizv99z8+w9hW4+VXK4uMTzXN5Eb7MxXQUUUVIUx080qM4oAY3oBz0rnvH/Ext7prOzu+RoFyyxSYYyehxvt6VUdM+MWpwXipqltDNAp5XKLhj759c9/engWTuG3Y14lljhjeSV1REUszMcAAdc1SuHvibo2sXa2k4exmchYmmYFJD6Bh0PzH9K0PxL47t5IrnQdPPM3P4V1NnYYP3RvvnGM9O1KWlkkrgpyUc4yaD4jcUR8R6iiWLP8AYoBiLJwHJxliPyqoSApgHB9+1Jm5W5gu+c7dqsfA/DcnEesRxzrMLJQXlmVew/dz0yTiqe5M9F7KIY+ESOBuD5uKLkyzEwWER5ZJVO7N/Cvv+ldz0+zg0+zgtLWIRwwqFRR2FFjZW9hbpb2cEcEKfdSMYA/396zgbVZhDymHyORK6X2CinRXZWNLxRw5acR6eba48kq5MM4GWjJ/Ueo71zO70jU9M0r7JNbs91pt2JI1VS6yQv3HqvMu49znFdmrBd2kF3EY7iPmX8x8qcMRkpEvqy9N150cj1zUNNlubGfh6F01FJQSscJQkehHffb5E1G1exvINcv9JtCsY1DlmEbdGP3uUe+Sw98e9dA1fSHsLaa6glupI4kLcsSB3I9ANs1RY+LbedZbg2WoNFa4Es/2RW8HPTP95lehq3G+K0kVnVn5Nkosdb4WbR7ZDBfWceVt5Thw67n5582fnWh0zURayWurO1mxjBt5bSECKSRcY5mHRvXPtW3l4g05oYtRt5ZL0k8rPb2JaSJgNgwMgK7dOvTaoD8T6Cr8tzE6MTkmTSyNj+9/iU1csYfQnU85TK7xBpsen3ymAsbO4Tx7VyP+2wzj6HatY48wAywPTPeuvapw8us2ccN3dI0SMJI3hi8wGP3SzEcpH8q96TwvpOlOrwQmSddxLM3MQfUdh9BWZPjOU3jo9DX4lGNa825Gr4H4YGmxi/vo8XbjyRsN4lPr/mP5fjVlvtMs9RiKXUKurtGWGMFwjZVTjqM9vnSvb+CyhElxIBzEKik7sx2AAqnRcVXcd39uY81pJzq1tJgYwByFG6lic5B2wO2MVZxGuGzLlOfIsy9syfEuPT3jg5kxqJGFkB2WMH94dxnYfM1z+S2jgEbOzNz7eUYAra3t7NqF5JdXLc0jnmJ7AensAK1V3OsjFfN4YyAfb1+dVVzrstRejW/R6fInL9xZOEuHF4mvZrNr9bWONVlWIIWZyMjO5xtn/UKult8J9KSQNc6heTAfuqFT8965lw/qj6TqttfxnLwyAlcnDDuD7EV9FWs8d1bx3Fu4eKRQysO4NdKXqbl2U+RGXFx6Oov/AKaCw4F4csXDxackjruDO5kwfXBOPyqxKqqoAGMdAKdFSJJdFCdk5/ueRYxRTNKmcBRRRTAdQ9avhpukXt8Rn7PA0gHqQNvzqZUXVbJNR0y6sZGKrcRNGSO2RQgPmnUr+bxBcc//AFBbnZu7E7kk1F1O2iltluoF5CxGf5g+n4VtuIdDvdH1FbfUrdwVIY4bAkXP7rb9cYz/AEqxa7pWiSaRYXnD6P8As+4RoZY5WJeOYYJDehwe2223WlY8bQ4LOmc605HllaIxkQoC023+Gv8AF7evvWwe1e9ubdXBKcxEkmOg9f02q46X8M+Ib3Sre6sdXtZLacc3hPK4AXpuMEHuMVauG/hc9leJJqtxBNbch5oYS2WbIx5j0XrsPxp5TRy00c84J0K413XotPl+5G4a6yOkanc/UbfWvoy2ghtYFgto0hhQYWNFACj2ArFYafZ6bEIbC1hgi9I05c/P1Puak1xGKRYtvlZhP4AADpTpUxXRAFFFFABRRRQAHeq9xtY20vDWqyPAOb7Mxdkfw2YDfBYD275qw1oOPYZZ+ENUWFgrCAsc53UEEjb2FJvCO4bkkzkfBN3b6VfTy2JSa4mXk5Lq4MDAdcDClTv3yPkK3HG2kvxNZ2l3FJa22pQ5VopLlWHhk7Zbp13HzNc5dvClz5gc9VPQ+tbey1yaAK7LHcA5B50DfjkVFHkNdo1Z+HRb9jL9wpqC6VoaWWsanp7SW3lVre5Eh5OwOPTcd6ly8SC4cRaTZT3TluUu68qrjqcbcw+R3qhwcWSLzc1pb7rgEQJsc9RgfrWSfjCaWLlRPDQphgmVB32JC43+tSPkxwQ/pljeM6LD4AupZZeINUXxXgaNoUbmhjGMNz4GBn+AnPbJ3zTdQeUS+JJMske6o6/dIHYDt22+VYdQ1me8csWz5uboMZ9cDv79fc1qZJvNzSMN+mKq3WO3Rp8Xjx42Wu2T2uiymNMBT69/nUMnfHMck742BrCZ89jjt71kDgnbIX0zk1GopFh2OT0S4HHK+x2GObbIHrXY/hTqTtZXGkTkBrY88QPXkP3v9R/OuMQOVfmySO4zVv4G1T7JxHZSMSBzCFiT1Rts/wDPQVLXL3FPl1+aDT+d/wAndaKRz0PbairZ59rAGilRQIKKKKYDp0qKQGt17Q7LXrI21/HkjJSRdmjPqD/Loa1h4NsYOGJNItFZjzGZJHOCZcbE47dselWYUUDTwymfCvVGvdAls7gBbiwmaNlxjyk5H8x9KunWucQ//G/ik8J8tnrCZXsA+5H+rI+tdHzSR3YsPP1CiiimRhTFKigB0UqKAHRSooAdYrmNZreWJlVxIhUq3Q5GMGslB6H1oH0fMOqWb2WoXFo6p4sMjIwX1Bwce1QS3KpOMNgjI7Vd/iZo02n8R3Nw0XJBdSGaNxnD53Iz2IOcj0xVNYkFWTAO4JP9KpyWHg9LU/UgpIwhyPvOT+FN5YyG5GcDm6N1pHlL4Gx9K8BNyD60tHXvXR6+0x4w7tyj+Eb1FBkb/KP4idzUuGBUfMuQMbY715kCrkKCfT1oyvg58sm/cxIAhUhTufvete8KzEqenY1iUlsh9sbYxnBrKFAA2JPua5bJYRRmQ/Stvod+LW/EkozHjEi+qdyB6g4YfI+teLLQLu8tbSexi+0NcSyRrGn3lZACc52xg5+lRBFLbz8rK8cqMVKsMHIOMGhZi8jlGNsXD5PpPT7pL20iuIyCrqM4Od+//P61Irm/w5v3065/ZNy2I7mNLi2yTy8jKMcvybKn3xXR6vJ5R5e2Hkk0BpU6VMjCiiimB7opU6QDozSooAo/xX06SbRYdVt8i406USBh1CkjP4Nyn8atukX6anpdrfIRieJXOOxI3/PNZL+0jvrGe0nAMc6GNvkRiqZ8LrqW3i1DQrtSJbCduT3BOCB8jg/+1Lpkr3D8F7oozRTIgooooAeaM0qKAHmilRQA6VFFAFe480tNU4ZvEkQs8CGeMD1Xcj6jIrgF3GI5XRDlQdj+dfTzgMpVhkMMEeo71848S2DaZrV7Zvn+5mYb91zlT/8Akiq98fk2PC5580GaSVFK4z9aw5lUgZBA6A9alyR46429KwsvlPN17bnaoEzTlE8C4AbDry+2c0OQ8ZKvg5x71hdAp5t81FmcdSTsakikypbOcSdEPDI71JIG3KPkKixMGxjpUkZG9Rsuwedl24Dd5tI1i1Nx4SBFZT/dry8/kYhmIAJAGxwD6itVxXzf2lvpDzIZWDnmQqclQeh9T8+u2RWXgmZRqzRRBVuJYSsCkuAXyNiynK5Gd9x0yKy8Y2QhuY55lW0uGRA9k3Lzr97fKeXsNsKfMMjfJ7e60V4Py8p/csulWsmr8BWt9YhTqGkSSKqn/uxfeZD/AOrZ+a1f+GtXj1nSorlJY5JQoEvI2d+x36Z/XPpVK+DdyPA1K2zgho5sfiP6VLjA4T4zaEIq6VqCvLE//iPV09wN2A7Z2qzB+1MyOXDF0ofyX+kTXkOGUFSCCM5B60s1IUT1mivORRQBmzQDRRSAdOvNMUABGapmpj9icd298NrbUk5ZN9vEXY/ipU/MVcjVa+IWm/tLhqZ1Tnls2FzGB1PL94A+4zSZ3B7wWeitXw5qA1PR7a6DBiyYY+/b8Rg/WtnTOeh0UUUCCiiigAzRSp0AFFImlmgBk71yX4w6Z4WoW2pRr5bpPCk26Mv+x/Kus5rQccaT+2eHLq2ReaZB40Q/zL2+oyPrXFizEs8W307U/g+e23zy9ulPOEIBIB2YZ617kj5CcV4ddgcHze9UsHpWR5ACDgZx2qBOhOc7VtVQFgMgZOMk4xUa9iIBODjPXGP+ev1qSLwV7oZi0YbNwwAPUdd6nr0zWosSVmYE+9bYHAAPb1pTWx8eTcPwSrS7uLMyyWkzRPJEYiUJU8pxnBHyrLeX0t7BbrcKHmgXwxMTlnT90N643APyHaoQI9BvRnfPeuM6wWVGOc42dA+D84i4guYs7S2x/Iiui8V6Ouu6NNaA8s6/3lu/8Eg+6f5H2Ncp+GU/g8V2uOkiSIfqM/yrs/P3FW6dwMLxP28hSX0Kn8Odce609tJvsre2Pk5X2JQHGPmp2/CrdzY71zzjG3l0HXrXiSwUhJHCXSjoTjG/sw2+YFXW1vYry1iubduaKVA6H2NTJ6M+e3n6k3noqN4lFM5NpRRRSEOilQKAHSYBlKsAQdiD3FOlSApPBLNpGtalw9PKnLHIWtgR5mT7y5PQ+U+narvVK1ABfiTbEDBNrGTj/wC8g/SrrQjufeQopGig4HmilRQA6VFFABSJpGg0APNeSeuBk4opUAcP+IWi/snXpxGuLa4bxo8dN+o+hyKqRyWrrfxgA/Z1i2BkSyAH25RXJT1NU7ViR6Xhzc6E2Lw3kPLGpLdcCsFw8Ikw8hlkzgLDufxO361K1omOwtBGeUStJ4gXbnwRjPrUbTUV7admUMRE+5Ge61ZpojKPmZS5nNnCbhHREkV4byPIPnGRk5/56VNznY14uv8AHiHo+B+VMVBekpYRZ4MnKvJ7XIpgZO1I9PpQOlQGgmb/AINkMPE+myDvcKB9dv5124yZrknw0t4Z+I0E0McgWMsodQcEDYjPeusEAOQBgVco/aYni3+SP4MGoWkeo2U9pcpzQzIUcd/mPcdap/Bl1c6Xqdxw3qTedHJt3JxzbZwPmMN+NXkVRuOlVOKtClRQshG7gYOz7b+2TUr7M2G8ovXgn1b8KKl4HoKK6IvMf//Z"/>
          <p:cNvSpPr>
            <a:spLocks noChangeAspect="1" noChangeArrowheads="1"/>
          </p:cNvSpPr>
          <p:nvPr/>
        </p:nvSpPr>
        <p:spPr bwMode="auto">
          <a:xfrm>
            <a:off x="155575" y="-693738"/>
            <a:ext cx="2276475" cy="1457326"/>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57349" name="Picture 5" descr="C:\Users\ERZURUM2011-PC62\Desktop\C.bmp"/>
          <p:cNvPicPr>
            <a:picLocks noChangeAspect="1" noChangeArrowheads="1"/>
          </p:cNvPicPr>
          <p:nvPr/>
        </p:nvPicPr>
        <p:blipFill>
          <a:blip r:embed="rId2" cstate="print"/>
          <a:stretch>
            <a:fillRect/>
          </a:stretch>
        </p:blipFill>
        <p:spPr bwMode="auto">
          <a:xfrm>
            <a:off x="0" y="2439736"/>
            <a:ext cx="4139952" cy="264544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dissolve">
                                      <p:cBhvr>
                                        <p:cTn id="11" dur="500"/>
                                        <p:tgtEl>
                                          <p:spTgt spid="3">
                                            <p:bg/>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dissolve">
                                      <p:cBhvr>
                                        <p:cTn id="15" dur="500"/>
                                        <p:tgtEl>
                                          <p:spTgt spid="3">
                                            <p:txEl>
                                              <p:pRg st="0" end="0"/>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dissolve">
                                      <p:cBhvr>
                                        <p:cTn id="19" dur="500"/>
                                        <p:tgtEl>
                                          <p:spTgt spid="3">
                                            <p:txEl>
                                              <p:pRg st="2" end="2"/>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dissolve">
                                      <p:cBhvr>
                                        <p:cTn id="23" dur="500"/>
                                        <p:tgtEl>
                                          <p:spTgt spid="3">
                                            <p:txEl>
                                              <p:pRg st="3" end="3"/>
                                            </p:txEl>
                                          </p:spTgt>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par>
                          <p:cTn id="28" fill="hold">
                            <p:stCondLst>
                              <p:cond delay="3000"/>
                            </p:stCondLst>
                            <p:childTnLst>
                              <p:par>
                                <p:cTn id="29" presetID="25" presetClass="entr" presetSubtype="0" fill="hold" nodeType="afterEffect">
                                  <p:stCondLst>
                                    <p:cond delay="0"/>
                                  </p:stCondLst>
                                  <p:childTnLst>
                                    <p:set>
                                      <p:cBhvr>
                                        <p:cTn id="30" dur="1" fill="hold">
                                          <p:stCondLst>
                                            <p:cond delay="0"/>
                                          </p:stCondLst>
                                        </p:cTn>
                                        <p:tgtEl>
                                          <p:spTgt spid="57349"/>
                                        </p:tgtEl>
                                        <p:attrNameLst>
                                          <p:attrName>style.visibility</p:attrName>
                                        </p:attrNameLst>
                                      </p:cBhvr>
                                      <p:to>
                                        <p:strVal val="visible"/>
                                      </p:to>
                                    </p:set>
                                    <p:anim calcmode="lin" valueType="num">
                                      <p:cBhvr>
                                        <p:cTn id="31" dur="500" decel="50000" fill="hold">
                                          <p:stCondLst>
                                            <p:cond delay="0"/>
                                          </p:stCondLst>
                                        </p:cTn>
                                        <p:tgtEl>
                                          <p:spTgt spid="57349"/>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57349"/>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57349"/>
                                        </p:tgtEl>
                                        <p:attrNameLst>
                                          <p:attrName>ppt_w</p:attrName>
                                        </p:attrNameLst>
                                      </p:cBhvr>
                                      <p:tavLst>
                                        <p:tav tm="0">
                                          <p:val>
                                            <p:strVal val="#ppt_w*.05"/>
                                          </p:val>
                                        </p:tav>
                                        <p:tav tm="100000">
                                          <p:val>
                                            <p:strVal val="#ppt_w"/>
                                          </p:val>
                                        </p:tav>
                                      </p:tavLst>
                                    </p:anim>
                                    <p:anim calcmode="lin" valueType="num">
                                      <p:cBhvr>
                                        <p:cTn id="34" dur="1000" fill="hold"/>
                                        <p:tgtEl>
                                          <p:spTgt spid="57349"/>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57349"/>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57349"/>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57349"/>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57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fizyoloji kayak\22243_313011959662_833394662_3222370_569612_n.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4" name="3 Metin kutusu"/>
          <p:cNvSpPr txBox="1"/>
          <p:nvPr/>
        </p:nvSpPr>
        <p:spPr>
          <a:xfrm>
            <a:off x="227761" y="4882515"/>
            <a:ext cx="8543494" cy="1138773"/>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SPRİNT PERFORMANSIN ESASLARI</a:t>
            </a:r>
          </a:p>
          <a:p>
            <a:pPr algn="ctr"/>
            <a:r>
              <a:rPr lang="tr-TR"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Hız- Aerobik-Anaerobik, Kapasite, Kuvvet, Yetenek vb.</a:t>
            </a:r>
            <a:endParaRPr lang="tr-TR"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C:\Users\ERZURUM2011-PC62\Desktop\Adsüü.jpg"/>
          <p:cNvPicPr>
            <a:picLocks noChangeAspect="1" noChangeArrowheads="1"/>
          </p:cNvPicPr>
          <p:nvPr/>
        </p:nvPicPr>
        <p:blipFill>
          <a:blip r:embed="rId2" cstate="print"/>
          <a:srcRect/>
          <a:stretch>
            <a:fillRect/>
          </a:stretch>
        </p:blipFill>
        <p:spPr bwMode="auto">
          <a:xfrm>
            <a:off x="0" y="0"/>
            <a:ext cx="9144000" cy="5114925"/>
          </a:xfrm>
          <a:prstGeom prst="rect">
            <a:avLst/>
          </a:prstGeom>
          <a:noFill/>
        </p:spPr>
      </p:pic>
      <p:pic>
        <p:nvPicPr>
          <p:cNvPr id="58371" name="Picture 3" descr="C:\Users\ERZURUM2011-PC62\Desktop\Adsıznn.jpg"/>
          <p:cNvPicPr>
            <a:picLocks noChangeAspect="1" noChangeArrowheads="1"/>
          </p:cNvPicPr>
          <p:nvPr/>
        </p:nvPicPr>
        <p:blipFill>
          <a:blip r:embed="rId3" cstate="print"/>
          <a:srcRect/>
          <a:stretch>
            <a:fillRect/>
          </a:stretch>
        </p:blipFill>
        <p:spPr bwMode="auto">
          <a:xfrm>
            <a:off x="323528" y="5157192"/>
            <a:ext cx="4152900" cy="122872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C:\Users\ERZURUM2011-PC62\Desktop\5.jpg"/>
          <p:cNvPicPr>
            <a:picLocks noChangeAspect="1" noChangeArrowheads="1"/>
          </p:cNvPicPr>
          <p:nvPr/>
        </p:nvPicPr>
        <p:blipFill>
          <a:blip r:embed="rId2" cstate="print"/>
          <a:srcRect/>
          <a:stretch>
            <a:fillRect/>
          </a:stretch>
        </p:blipFill>
        <p:spPr bwMode="auto">
          <a:xfrm>
            <a:off x="0" y="0"/>
            <a:ext cx="9144000" cy="627697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C:\Users\ERZURUM2011-PC62\Desktop\po.jpg"/>
          <p:cNvPicPr>
            <a:picLocks noChangeAspect="1" noChangeArrowheads="1"/>
          </p:cNvPicPr>
          <p:nvPr/>
        </p:nvPicPr>
        <p:blipFill>
          <a:blip r:embed="rId2" cstate="print"/>
          <a:srcRect/>
          <a:stretch>
            <a:fillRect/>
          </a:stretch>
        </p:blipFill>
        <p:spPr bwMode="auto">
          <a:xfrm>
            <a:off x="0" y="0"/>
            <a:ext cx="9144000" cy="4857750"/>
          </a:xfrm>
          <a:prstGeom prst="rect">
            <a:avLst/>
          </a:prstGeom>
          <a:noFill/>
        </p:spPr>
      </p:pic>
      <p:sp>
        <p:nvSpPr>
          <p:cNvPr id="3" name="2 Alt Başlık"/>
          <p:cNvSpPr txBox="1">
            <a:spLocks/>
          </p:cNvSpPr>
          <p:nvPr/>
        </p:nvSpPr>
        <p:spPr>
          <a:xfrm>
            <a:off x="0" y="4365104"/>
            <a:ext cx="9144000" cy="2492896"/>
          </a:xfrm>
          <a:prstGeom prst="rect">
            <a:avLst/>
          </a:prstGeo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marL="898525" lvl="0" indent="-536575">
              <a:spcAft>
                <a:spcPts val="1200"/>
              </a:spcAft>
              <a:buFont typeface="Wingdings" pitchFamily="2" charset="2"/>
              <a:buChar char="F"/>
            </a:pPr>
            <a:r>
              <a:rPr lang="tr-TR" sz="2400" dirty="0" smtClean="0"/>
              <a:t>Vücut ağırlıkları daha yüksektir.</a:t>
            </a:r>
          </a:p>
          <a:p>
            <a:pPr marL="898525" lvl="0" indent="-536575">
              <a:spcAft>
                <a:spcPts val="1200"/>
              </a:spcAft>
              <a:buFont typeface="Wingdings" pitchFamily="2" charset="2"/>
              <a:buChar char="F"/>
            </a:pPr>
            <a:r>
              <a:rPr lang="tr-TR" sz="2400" dirty="0" err="1" smtClean="0"/>
              <a:t>Max</a:t>
            </a:r>
            <a:r>
              <a:rPr lang="tr-TR" sz="2400" dirty="0" smtClean="0"/>
              <a:t> VO</a:t>
            </a:r>
            <a:r>
              <a:rPr lang="tr-TR" sz="2400" baseline="-25000" dirty="0" smtClean="0"/>
              <a:t>2</a:t>
            </a:r>
            <a:r>
              <a:rPr lang="tr-TR" sz="2400" dirty="0" smtClean="0"/>
              <a:t> yaklaşık fakat </a:t>
            </a:r>
            <a:r>
              <a:rPr lang="tr-TR" sz="2400" dirty="0" err="1" smtClean="0"/>
              <a:t>vucut</a:t>
            </a:r>
            <a:r>
              <a:rPr lang="tr-TR" sz="2400" dirty="0" smtClean="0"/>
              <a:t> ağırlığına oranlandığında  daha düşüktür.</a:t>
            </a:r>
            <a:endParaRPr lang="tr-TR" sz="2400" dirty="0" smtClean="0">
              <a:solidFill>
                <a:srgbClr val="FF0000"/>
              </a:solidFill>
            </a:endParaRPr>
          </a:p>
          <a:p>
            <a:pPr marL="898525" lvl="0" indent="-536575">
              <a:spcAft>
                <a:spcPts val="1200"/>
              </a:spcAft>
              <a:buFont typeface="Wingdings" pitchFamily="2" charset="2"/>
              <a:buChar char="F"/>
            </a:pPr>
            <a:r>
              <a:rPr lang="tr-TR" sz="2400" dirty="0" smtClean="0">
                <a:solidFill>
                  <a:schemeClr val="tx1"/>
                </a:solidFill>
              </a:rPr>
              <a:t>Üst vücut VO</a:t>
            </a:r>
            <a:r>
              <a:rPr lang="tr-TR" sz="2400" baseline="-25000" dirty="0" smtClean="0">
                <a:solidFill>
                  <a:schemeClr val="tx1"/>
                </a:solidFill>
              </a:rPr>
              <a:t>2peak</a:t>
            </a:r>
            <a:r>
              <a:rPr lang="tr-TR" sz="2400" dirty="0" smtClean="0">
                <a:solidFill>
                  <a:schemeClr val="tx1"/>
                </a:solidFill>
              </a:rPr>
              <a:t> daha yüksektir.</a:t>
            </a:r>
          </a:p>
          <a:p>
            <a:pPr marL="898525" lvl="0" indent="-536575">
              <a:spcAft>
                <a:spcPts val="1200"/>
              </a:spcAft>
              <a:buFont typeface="Wingdings" pitchFamily="2" charset="2"/>
              <a:buChar char="F"/>
            </a:pPr>
            <a:r>
              <a:rPr lang="tr-TR" sz="2400" dirty="0" smtClean="0">
                <a:solidFill>
                  <a:schemeClr val="tx1"/>
                </a:solidFill>
              </a:rPr>
              <a:t>Daha güçlü ve hızlı?</a:t>
            </a:r>
          </a:p>
          <a:p>
            <a:pPr marL="898525" lvl="0" indent="-536575">
              <a:spcAft>
                <a:spcPts val="1200"/>
              </a:spcAft>
              <a:buFont typeface="Wingdings" pitchFamily="2" charset="2"/>
              <a:buChar char="F"/>
            </a:pPr>
            <a:r>
              <a:rPr lang="tr-TR" sz="2400" dirty="0" smtClean="0">
                <a:solidFill>
                  <a:schemeClr val="tx1"/>
                </a:solidFill>
              </a:rPr>
              <a:t>Yüksek anaerobik kapasite?</a:t>
            </a:r>
          </a:p>
          <a:p>
            <a:pPr marL="342900" lvl="0" indent="-342900">
              <a:spcBef>
                <a:spcPct val="20000"/>
              </a:spcBef>
              <a:buFont typeface="Arial" pitchFamily="34" charset="0"/>
              <a:buChar char="•"/>
            </a:pPr>
            <a:endParaRPr lang="tr-TR" sz="2000" dirty="0" smtClean="0">
              <a:solidFill>
                <a:schemeClr val="tx1"/>
              </a:solidFill>
            </a:endParaRPr>
          </a:p>
          <a:p>
            <a:pPr marL="342900" lvl="0" indent="-342900">
              <a:spcBef>
                <a:spcPct val="20000"/>
              </a:spcBef>
              <a:buFont typeface="Arial" pitchFamily="34" charset="0"/>
              <a:buChar char="•"/>
            </a:pPr>
            <a:endParaRPr lang="tr-TR" i="1" dirty="0" smtClean="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C:\Users\ERZURUM2011-PC62\Desktop\ş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graphicFrame>
        <p:nvGraphicFramePr>
          <p:cNvPr id="2" name="Table 1"/>
          <p:cNvGraphicFramePr>
            <a:graphicFrameLocks noGrp="1"/>
          </p:cNvGraphicFramePr>
          <p:nvPr>
            <p:extLst>
              <p:ext uri="{D42A27DB-BD31-4B8C-83A1-F6EECF244321}">
                <p14:modId xmlns="" xmlns:p14="http://schemas.microsoft.com/office/powerpoint/2010/main" val="2388480087"/>
              </p:ext>
            </p:extLst>
          </p:nvPr>
        </p:nvGraphicFramePr>
        <p:xfrm>
          <a:off x="19730" y="3507761"/>
          <a:ext cx="9108503" cy="3431743"/>
        </p:xfrm>
        <a:graphic>
          <a:graphicData uri="http://schemas.openxmlformats.org/drawingml/2006/table">
            <a:tbl>
              <a:tblPr firstRow="1" firstCol="1" lastRow="1" lastCol="1" bandRow="1" bandCol="1">
                <a:tableStyleId>{FABFCF23-3B69-468F-B69F-88F6DE6A72F2}</a:tableStyleId>
              </a:tblPr>
              <a:tblGrid>
                <a:gridCol w="3088839"/>
                <a:gridCol w="3009832"/>
                <a:gridCol w="3009832"/>
              </a:tblGrid>
              <a:tr h="389890">
                <a:tc>
                  <a:txBody>
                    <a:bodyPr/>
                    <a:lstStyle/>
                    <a:p>
                      <a:pPr>
                        <a:lnSpc>
                          <a:spcPct val="150000"/>
                        </a:lnSpc>
                        <a:spcAft>
                          <a:spcPts val="1000"/>
                        </a:spcAft>
                      </a:pPr>
                      <a:r>
                        <a:rPr lang="tr-TR" sz="1800" dirty="0">
                          <a:effectLst/>
                        </a:rPr>
                        <a:t>Antrenman Özellikleri</a:t>
                      </a:r>
                      <a:endParaRPr lang="en-GB" sz="1800" dirty="0">
                        <a:effectLst/>
                        <a:latin typeface="Calibri"/>
                        <a:ea typeface="Times New Roman"/>
                        <a:cs typeface="Times New Roman"/>
                      </a:endParaRPr>
                    </a:p>
                  </a:txBody>
                  <a:tcPr marL="68580" marR="68580" marT="0" marB="0"/>
                </a:tc>
                <a:tc>
                  <a:txBody>
                    <a:bodyPr/>
                    <a:lstStyle/>
                    <a:p>
                      <a:pPr algn="ctr">
                        <a:lnSpc>
                          <a:spcPct val="150000"/>
                        </a:lnSpc>
                        <a:spcAft>
                          <a:spcPts val="1000"/>
                        </a:spcAft>
                      </a:pPr>
                      <a:r>
                        <a:rPr lang="tr-TR" sz="1800" dirty="0">
                          <a:effectLst/>
                        </a:rPr>
                        <a:t>Mesafeciler</a:t>
                      </a:r>
                      <a:endParaRPr lang="en-GB" sz="1800" dirty="0">
                        <a:effectLst/>
                        <a:latin typeface="Calibri"/>
                        <a:ea typeface="Times New Roman"/>
                        <a:cs typeface="Times New Roman"/>
                      </a:endParaRPr>
                    </a:p>
                  </a:txBody>
                  <a:tcPr marL="68580" marR="68580" marT="0" marB="0"/>
                </a:tc>
                <a:tc>
                  <a:txBody>
                    <a:bodyPr/>
                    <a:lstStyle/>
                    <a:p>
                      <a:pPr algn="ctr">
                        <a:lnSpc>
                          <a:spcPct val="150000"/>
                        </a:lnSpc>
                        <a:spcAft>
                          <a:spcPts val="1000"/>
                        </a:spcAft>
                      </a:pPr>
                      <a:r>
                        <a:rPr lang="tr-TR" sz="1800" dirty="0" err="1">
                          <a:effectLst/>
                        </a:rPr>
                        <a:t>Sprinterler</a:t>
                      </a:r>
                      <a:endParaRPr lang="en-GB" sz="1800" dirty="0">
                        <a:effectLst/>
                        <a:latin typeface="Calibri"/>
                        <a:ea typeface="Times New Roman"/>
                        <a:cs typeface="Times New Roman"/>
                      </a:endParaRPr>
                    </a:p>
                  </a:txBody>
                  <a:tcPr marL="68580" marR="68580" marT="0" marB="0"/>
                </a:tc>
              </a:tr>
              <a:tr h="389890">
                <a:tc>
                  <a:txBody>
                    <a:bodyPr/>
                    <a:lstStyle/>
                    <a:p>
                      <a:pPr>
                        <a:lnSpc>
                          <a:spcPct val="150000"/>
                        </a:lnSpc>
                        <a:spcAft>
                          <a:spcPts val="1000"/>
                        </a:spcAft>
                      </a:pPr>
                      <a:r>
                        <a:rPr lang="tr-TR" sz="1800" dirty="0">
                          <a:effectLst/>
                        </a:rPr>
                        <a:t>Saati (Yıllık)</a:t>
                      </a:r>
                      <a:endParaRPr lang="en-GB" sz="1800" dirty="0">
                        <a:effectLst/>
                        <a:latin typeface="Calibri"/>
                        <a:ea typeface="Times New Roman"/>
                        <a:cs typeface="Times New Roman"/>
                      </a:endParaRPr>
                    </a:p>
                  </a:txBody>
                  <a:tcPr marL="68580" marR="68580" marT="0" marB="0"/>
                </a:tc>
                <a:tc>
                  <a:txBody>
                    <a:bodyPr/>
                    <a:lstStyle/>
                    <a:p>
                      <a:pPr algn="ctr">
                        <a:lnSpc>
                          <a:spcPct val="150000"/>
                        </a:lnSpc>
                        <a:spcAft>
                          <a:spcPts val="1000"/>
                        </a:spcAft>
                      </a:pPr>
                      <a:r>
                        <a:rPr lang="tr-TR" sz="1800" dirty="0">
                          <a:effectLst/>
                        </a:rPr>
                        <a:t>700-800</a:t>
                      </a:r>
                      <a:endParaRPr lang="en-GB" sz="1800" dirty="0">
                        <a:effectLst/>
                        <a:latin typeface="Calibri"/>
                        <a:ea typeface="Times New Roman"/>
                        <a:cs typeface="Times New Roman"/>
                      </a:endParaRPr>
                    </a:p>
                  </a:txBody>
                  <a:tcPr marL="68580" marR="68580" marT="0" marB="0"/>
                </a:tc>
                <a:tc>
                  <a:txBody>
                    <a:bodyPr/>
                    <a:lstStyle/>
                    <a:p>
                      <a:pPr algn="ctr">
                        <a:lnSpc>
                          <a:spcPct val="150000"/>
                        </a:lnSpc>
                        <a:spcAft>
                          <a:spcPts val="1000"/>
                        </a:spcAft>
                      </a:pPr>
                      <a:r>
                        <a:rPr lang="tr-TR" sz="1800" dirty="0">
                          <a:effectLst/>
                        </a:rPr>
                        <a:t>600-650</a:t>
                      </a:r>
                      <a:endParaRPr lang="en-GB" sz="1800" dirty="0">
                        <a:effectLst/>
                        <a:latin typeface="Calibri"/>
                        <a:ea typeface="Times New Roman"/>
                        <a:cs typeface="Times New Roman"/>
                      </a:endParaRPr>
                    </a:p>
                  </a:txBody>
                  <a:tcPr marL="68580" marR="68580" marT="0" marB="0"/>
                </a:tc>
              </a:tr>
              <a:tr h="389890">
                <a:tc>
                  <a:txBody>
                    <a:bodyPr/>
                    <a:lstStyle/>
                    <a:p>
                      <a:pPr>
                        <a:lnSpc>
                          <a:spcPct val="150000"/>
                        </a:lnSpc>
                        <a:spcAft>
                          <a:spcPts val="1000"/>
                        </a:spcAft>
                      </a:pPr>
                      <a:r>
                        <a:rPr lang="tr-TR" sz="1800">
                          <a:effectLst/>
                        </a:rPr>
                        <a:t>Yüksek Şiddetteki Antrenman Oranı (Haftalık)</a:t>
                      </a:r>
                      <a:endParaRPr lang="en-GB" sz="1800">
                        <a:effectLst/>
                        <a:latin typeface="Calibri"/>
                        <a:ea typeface="Times New Roman"/>
                        <a:cs typeface="Times New Roman"/>
                      </a:endParaRPr>
                    </a:p>
                  </a:txBody>
                  <a:tcPr marL="68580" marR="68580" marT="0" marB="0"/>
                </a:tc>
                <a:tc>
                  <a:txBody>
                    <a:bodyPr/>
                    <a:lstStyle/>
                    <a:p>
                      <a:pPr algn="ctr">
                        <a:lnSpc>
                          <a:spcPct val="150000"/>
                        </a:lnSpc>
                        <a:spcAft>
                          <a:spcPts val="1000"/>
                        </a:spcAft>
                      </a:pPr>
                      <a:r>
                        <a:rPr lang="tr-TR" sz="1800" dirty="0">
                          <a:effectLst/>
                        </a:rPr>
                        <a:t>2-4</a:t>
                      </a:r>
                      <a:endParaRPr lang="en-GB" sz="1800" dirty="0">
                        <a:effectLst/>
                        <a:latin typeface="Calibri"/>
                        <a:ea typeface="Times New Roman"/>
                        <a:cs typeface="Times New Roman"/>
                      </a:endParaRPr>
                    </a:p>
                  </a:txBody>
                  <a:tcPr marL="68580" marR="68580" marT="0" marB="0"/>
                </a:tc>
                <a:tc>
                  <a:txBody>
                    <a:bodyPr/>
                    <a:lstStyle/>
                    <a:p>
                      <a:pPr algn="ctr">
                        <a:lnSpc>
                          <a:spcPct val="150000"/>
                        </a:lnSpc>
                        <a:spcAft>
                          <a:spcPts val="1000"/>
                        </a:spcAft>
                      </a:pPr>
                      <a:r>
                        <a:rPr lang="tr-TR" sz="1800" dirty="0">
                          <a:effectLst/>
                        </a:rPr>
                        <a:t>3-4</a:t>
                      </a:r>
                      <a:endParaRPr lang="en-GB" sz="1800" dirty="0">
                        <a:effectLst/>
                        <a:latin typeface="Calibri"/>
                        <a:ea typeface="Times New Roman"/>
                        <a:cs typeface="Times New Roman"/>
                      </a:endParaRPr>
                    </a:p>
                  </a:txBody>
                  <a:tcPr marL="68580" marR="68580" marT="0" marB="0"/>
                </a:tc>
              </a:tr>
              <a:tr h="389890">
                <a:tc>
                  <a:txBody>
                    <a:bodyPr/>
                    <a:lstStyle/>
                    <a:p>
                      <a:pPr>
                        <a:lnSpc>
                          <a:spcPct val="150000"/>
                        </a:lnSpc>
                        <a:spcAft>
                          <a:spcPts val="1000"/>
                        </a:spcAft>
                      </a:pPr>
                      <a:r>
                        <a:rPr lang="tr-TR" sz="1800">
                          <a:effectLst/>
                        </a:rPr>
                        <a:t>Öncelikli seçilen Arazi Koşulları</a:t>
                      </a:r>
                      <a:endParaRPr lang="en-GB" sz="1800">
                        <a:effectLst/>
                        <a:latin typeface="Calibri"/>
                        <a:ea typeface="Times New Roman"/>
                        <a:cs typeface="Times New Roman"/>
                      </a:endParaRPr>
                    </a:p>
                  </a:txBody>
                  <a:tcPr marL="68580" marR="68580" marT="0" marB="0"/>
                </a:tc>
                <a:tc>
                  <a:txBody>
                    <a:bodyPr/>
                    <a:lstStyle/>
                    <a:p>
                      <a:pPr algn="ctr">
                        <a:lnSpc>
                          <a:spcPct val="150000"/>
                        </a:lnSpc>
                        <a:spcAft>
                          <a:spcPts val="1000"/>
                        </a:spcAft>
                      </a:pPr>
                      <a:r>
                        <a:rPr lang="tr-TR" sz="1800" dirty="0">
                          <a:effectLst/>
                        </a:rPr>
                        <a:t>Tepe Yada Tırmanış</a:t>
                      </a:r>
                      <a:endParaRPr lang="en-GB" sz="1800" dirty="0">
                        <a:effectLst/>
                        <a:latin typeface="Calibri"/>
                        <a:ea typeface="Times New Roman"/>
                        <a:cs typeface="Times New Roman"/>
                      </a:endParaRPr>
                    </a:p>
                  </a:txBody>
                  <a:tcPr marL="68580" marR="68580" marT="0" marB="0"/>
                </a:tc>
                <a:tc>
                  <a:txBody>
                    <a:bodyPr/>
                    <a:lstStyle/>
                    <a:p>
                      <a:pPr algn="ctr">
                        <a:lnSpc>
                          <a:spcPct val="150000"/>
                        </a:lnSpc>
                        <a:spcAft>
                          <a:spcPts val="1000"/>
                        </a:spcAft>
                      </a:pPr>
                      <a:r>
                        <a:rPr lang="tr-TR" sz="1800" dirty="0">
                          <a:effectLst/>
                        </a:rPr>
                        <a:t>Düzlük + Karışık</a:t>
                      </a:r>
                      <a:endParaRPr lang="en-GB" sz="1800" dirty="0">
                        <a:effectLst/>
                        <a:latin typeface="Calibri"/>
                        <a:ea typeface="Times New Roman"/>
                        <a:cs typeface="Times New Roman"/>
                      </a:endParaRPr>
                    </a:p>
                  </a:txBody>
                  <a:tcPr marL="68580" marR="68580" marT="0" marB="0"/>
                </a:tc>
              </a:tr>
              <a:tr h="389890">
                <a:tc>
                  <a:txBody>
                    <a:bodyPr/>
                    <a:lstStyle/>
                    <a:p>
                      <a:pPr>
                        <a:lnSpc>
                          <a:spcPct val="150000"/>
                        </a:lnSpc>
                        <a:spcAft>
                          <a:spcPts val="1000"/>
                        </a:spcAft>
                      </a:pPr>
                      <a:r>
                        <a:rPr lang="tr-TR" sz="1800">
                          <a:effectLst/>
                        </a:rPr>
                        <a:t>Antrenmanda Kullanılan Teknik</a:t>
                      </a:r>
                      <a:endParaRPr lang="en-GB" sz="1800">
                        <a:effectLst/>
                        <a:latin typeface="Calibri"/>
                        <a:ea typeface="Times New Roman"/>
                        <a:cs typeface="Times New Roman"/>
                      </a:endParaRPr>
                    </a:p>
                  </a:txBody>
                  <a:tcPr marL="68580" marR="68580" marT="0" marB="0"/>
                </a:tc>
                <a:tc>
                  <a:txBody>
                    <a:bodyPr/>
                    <a:lstStyle/>
                    <a:p>
                      <a:pPr algn="ctr">
                        <a:lnSpc>
                          <a:spcPct val="150000"/>
                        </a:lnSpc>
                        <a:spcAft>
                          <a:spcPts val="1000"/>
                        </a:spcAft>
                      </a:pPr>
                      <a:r>
                        <a:rPr lang="tr-TR" sz="1800" dirty="0">
                          <a:effectLst/>
                        </a:rPr>
                        <a:t>Hepsi</a:t>
                      </a:r>
                      <a:endParaRPr lang="en-GB" sz="1800" dirty="0">
                        <a:effectLst/>
                        <a:latin typeface="Calibri"/>
                        <a:ea typeface="Times New Roman"/>
                        <a:cs typeface="Times New Roman"/>
                      </a:endParaRPr>
                    </a:p>
                  </a:txBody>
                  <a:tcPr marL="68580" marR="68580" marT="0" marB="0"/>
                </a:tc>
                <a:tc>
                  <a:txBody>
                    <a:bodyPr/>
                    <a:lstStyle/>
                    <a:p>
                      <a:pPr algn="ctr">
                        <a:lnSpc>
                          <a:spcPct val="150000"/>
                        </a:lnSpc>
                        <a:spcAft>
                          <a:spcPts val="1000"/>
                        </a:spcAft>
                      </a:pPr>
                      <a:r>
                        <a:rPr lang="tr-TR" sz="1800" dirty="0">
                          <a:effectLst/>
                        </a:rPr>
                        <a:t>Özel</a:t>
                      </a:r>
                      <a:endParaRPr lang="en-GB" sz="1800" dirty="0">
                        <a:effectLst/>
                        <a:latin typeface="Calibri"/>
                        <a:ea typeface="Times New Roman"/>
                        <a:cs typeface="Times New Roman"/>
                      </a:endParaRPr>
                    </a:p>
                  </a:txBody>
                  <a:tcPr marL="68580" marR="68580" marT="0" marB="0"/>
                </a:tc>
              </a:tr>
              <a:tr h="551383">
                <a:tc>
                  <a:txBody>
                    <a:bodyPr/>
                    <a:lstStyle/>
                    <a:p>
                      <a:pPr>
                        <a:lnSpc>
                          <a:spcPct val="150000"/>
                        </a:lnSpc>
                        <a:spcAft>
                          <a:spcPts val="1000"/>
                        </a:spcAft>
                      </a:pPr>
                      <a:r>
                        <a:rPr lang="tr-TR" sz="1800">
                          <a:effectLst/>
                        </a:rPr>
                        <a:t>Antrenman Şiddeti</a:t>
                      </a:r>
                      <a:endParaRPr lang="en-GB" sz="1800">
                        <a:effectLst/>
                        <a:latin typeface="Calibri"/>
                        <a:ea typeface="Times New Roman"/>
                        <a:cs typeface="Times New Roman"/>
                      </a:endParaRPr>
                    </a:p>
                  </a:txBody>
                  <a:tcPr marL="68580" marR="68580" marT="0" marB="0"/>
                </a:tc>
                <a:tc>
                  <a:txBody>
                    <a:bodyPr/>
                    <a:lstStyle/>
                    <a:p>
                      <a:pPr algn="ctr">
                        <a:lnSpc>
                          <a:spcPct val="150000"/>
                        </a:lnSpc>
                        <a:spcAft>
                          <a:spcPts val="1000"/>
                        </a:spcAft>
                      </a:pPr>
                      <a:r>
                        <a:rPr lang="tr-TR" sz="1800" dirty="0">
                          <a:effectLst/>
                        </a:rPr>
                        <a:t>~ 50</a:t>
                      </a:r>
                      <a:endParaRPr lang="en-GB" sz="1800" dirty="0">
                        <a:effectLst/>
                        <a:latin typeface="Calibri"/>
                        <a:ea typeface="Times New Roman"/>
                        <a:cs typeface="Times New Roman"/>
                      </a:endParaRPr>
                    </a:p>
                  </a:txBody>
                  <a:tcPr marL="68580" marR="68580" marT="0" marB="0"/>
                </a:tc>
                <a:tc>
                  <a:txBody>
                    <a:bodyPr/>
                    <a:lstStyle/>
                    <a:p>
                      <a:pPr algn="ctr">
                        <a:lnSpc>
                          <a:spcPct val="150000"/>
                        </a:lnSpc>
                        <a:spcAft>
                          <a:spcPts val="1000"/>
                        </a:spcAft>
                      </a:pPr>
                      <a:r>
                        <a:rPr lang="tr-TR" sz="1800" dirty="0">
                          <a:effectLst/>
                        </a:rPr>
                        <a:t>50-100</a:t>
                      </a:r>
                      <a:endParaRPr lang="en-GB" sz="1800" dirty="0">
                        <a:effectLst/>
                        <a:latin typeface="Calibri"/>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C:\Users\ERZURUM2011-PC62\Desktop\H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Metin kutusu"/>
          <p:cNvSpPr txBox="1"/>
          <p:nvPr/>
        </p:nvSpPr>
        <p:spPr>
          <a:xfrm>
            <a:off x="179512" y="-27384"/>
            <a:ext cx="3903826" cy="461665"/>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tr-TR" sz="2400" b="1" dirty="0" smtClean="0"/>
              <a:t>ÇOK GÜÇLÜ DEĞİL AMA HIZLI</a:t>
            </a:r>
            <a:endParaRPr lang="tr-TR" sz="2400" b="1" dirty="0"/>
          </a:p>
        </p:txBody>
      </p:sp>
      <p:sp>
        <p:nvSpPr>
          <p:cNvPr id="4" name="3 Metin kutusu"/>
          <p:cNvSpPr txBox="1"/>
          <p:nvPr/>
        </p:nvSpPr>
        <p:spPr>
          <a:xfrm>
            <a:off x="6499622" y="3933056"/>
            <a:ext cx="2644378" cy="1384995"/>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pPr algn="ctr"/>
            <a:r>
              <a:rPr lang="tr-TR" sz="2800" b="1" dirty="0" smtClean="0"/>
              <a:t>TEKNİK</a:t>
            </a:r>
          </a:p>
          <a:p>
            <a:pPr algn="ctr"/>
            <a:r>
              <a:rPr lang="tr-TR" sz="2800" b="1" dirty="0" smtClean="0"/>
              <a:t>ZAMAN</a:t>
            </a:r>
          </a:p>
          <a:p>
            <a:pPr algn="ctr"/>
            <a:r>
              <a:rPr lang="tr-TR" sz="2800" b="1" dirty="0" smtClean="0"/>
              <a:t>KOORDİNASYON</a:t>
            </a:r>
            <a:endParaRPr lang="tr-TR" sz="28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DSC_6954.JPG"/>
          <p:cNvPicPr>
            <a:picLocks noChangeAspect="1" noChangeArrowheads="1"/>
          </p:cNvPicPr>
          <p:nvPr/>
        </p:nvPicPr>
        <p:blipFill>
          <a:blip r:embed="rId3" cstate="print"/>
          <a:srcRect t="2629" b="7371"/>
          <a:stretch>
            <a:fillRect/>
          </a:stretch>
        </p:blipFill>
        <p:spPr bwMode="auto">
          <a:xfrm>
            <a:off x="179512" y="2276872"/>
            <a:ext cx="8784976" cy="4392488"/>
          </a:xfrm>
          <a:prstGeom prst="rect">
            <a:avLst/>
          </a:prstGeom>
          <a:noFill/>
        </p:spPr>
      </p:pic>
      <p:sp>
        <p:nvSpPr>
          <p:cNvPr id="3" name="2 Metin kutusu"/>
          <p:cNvSpPr txBox="1"/>
          <p:nvPr/>
        </p:nvSpPr>
        <p:spPr>
          <a:xfrm>
            <a:off x="209956" y="188640"/>
            <a:ext cx="8712968" cy="193899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tr-TR" sz="2000" dirty="0"/>
              <a:t>Son yıllarda kayaklı koşu </a:t>
            </a:r>
            <a:r>
              <a:rPr lang="tr-TR" sz="2000" dirty="0" smtClean="0"/>
              <a:t>sporcularının </a:t>
            </a:r>
            <a:r>
              <a:rPr lang="tr-TR" sz="2000" dirty="0"/>
              <a:t>performanslarında ve yarışma sürelerinde olağanüstü gelişmeler olduğu görülmektedir. Bu gelişmelerin tek bir nedeni yoktur. Performansı etkileyen birçok faktör vardır. Bu da bize antrenman biliminin gerekliliğini performans sporunun oldukça zor bir alan olduğunu, üst düzeyde bir motivasyon ve uzun saatler süren özel çalışmaların gerekli olduğunu </a:t>
            </a:r>
            <a:r>
              <a:rPr lang="en-GB" sz="2000" dirty="0" smtClean="0"/>
              <a:t>g</a:t>
            </a:r>
            <a:r>
              <a:rPr lang="tr-TR" sz="2000" dirty="0" err="1" smtClean="0"/>
              <a:t>östermektedir</a:t>
            </a:r>
            <a:r>
              <a:rPr lang="tr-TR" sz="2000" dirty="0" smtClean="0"/>
              <a:t> </a:t>
            </a:r>
            <a:r>
              <a:rPr lang="tr-TR" sz="2000" dirty="0"/>
              <a:t>(</a:t>
            </a:r>
            <a:r>
              <a:rPr lang="tr-TR" sz="2000" u="sng" dirty="0" err="1">
                <a:hlinkClick r:id="rId4" tooltip="Bompa, 1998 #43"/>
              </a:rPr>
              <a:t>Bompa</a:t>
            </a:r>
            <a:r>
              <a:rPr lang="tr-TR" sz="2000" u="sng" dirty="0">
                <a:hlinkClick r:id="rId4" tooltip="Bompa, 1998 #43"/>
              </a:rPr>
              <a:t>, 1998</a:t>
            </a:r>
            <a:r>
              <a:rPr lang="tr-TR" sz="2000" dirty="0"/>
              <a:t>; </a:t>
            </a:r>
            <a:r>
              <a:rPr lang="tr-TR" sz="2000" u="sng" dirty="0" err="1">
                <a:hlinkClick r:id="rId5" tooltip="Sleamaker, 1996 #44"/>
              </a:rPr>
              <a:t>Sleamaker</a:t>
            </a:r>
            <a:r>
              <a:rPr lang="tr-TR" sz="2000" u="sng" dirty="0">
                <a:hlinkClick r:id="rId5" tooltip="Sleamaker, 1996 #44"/>
              </a:rPr>
              <a:t> &amp; </a:t>
            </a:r>
            <a:r>
              <a:rPr lang="tr-TR" sz="2000" u="sng" dirty="0" err="1">
                <a:hlinkClick r:id="rId5" tooltip="Sleamaker, 1996 #44"/>
              </a:rPr>
              <a:t>Browning</a:t>
            </a:r>
            <a:r>
              <a:rPr lang="tr-TR" sz="2000" u="sng" dirty="0">
                <a:hlinkClick r:id="rId5" tooltip="Sleamaker, 1996 #44"/>
              </a:rPr>
              <a:t>, 1996</a:t>
            </a:r>
            <a:r>
              <a:rPr lang="tr-TR" sz="2000" dirty="0" smtClean="0"/>
              <a:t>).</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25"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skiroll9112.jpg"/>
          <p:cNvPicPr>
            <a:picLocks noChangeAspect="1" noChangeArrowheads="1"/>
          </p:cNvPicPr>
          <p:nvPr/>
        </p:nvPicPr>
        <p:blipFill>
          <a:blip r:embed="rId3" cstate="print"/>
          <a:srcRect b="3478"/>
          <a:stretch>
            <a:fillRect/>
          </a:stretch>
        </p:blipFill>
        <p:spPr bwMode="auto">
          <a:xfrm>
            <a:off x="0" y="0"/>
            <a:ext cx="9143999" cy="6858000"/>
          </a:xfrm>
          <a:prstGeom prst="rect">
            <a:avLst/>
          </a:prstGeom>
          <a:noFill/>
        </p:spPr>
      </p:pic>
      <p:sp>
        <p:nvSpPr>
          <p:cNvPr id="4" name="3 Başlık"/>
          <p:cNvSpPr>
            <a:spLocks noGrp="1"/>
          </p:cNvSpPr>
          <p:nvPr>
            <p:ph type="title"/>
          </p:nvPr>
        </p:nvSpPr>
        <p:spPr/>
        <p:txBody>
          <a:bodyPr/>
          <a:lstStyle/>
          <a:p>
            <a:endParaRPr lang="tr-TR"/>
          </a:p>
        </p:txBody>
      </p:sp>
      <p:sp>
        <p:nvSpPr>
          <p:cNvPr id="5" name="1 Başlık"/>
          <p:cNvSpPr txBox="1">
            <a:spLocks/>
          </p:cNvSpPr>
          <p:nvPr/>
        </p:nvSpPr>
        <p:spPr>
          <a:xfrm>
            <a:off x="-324544" y="4293096"/>
            <a:ext cx="5508104" cy="2420888"/>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5400" b="1" i="0" u="none" strike="noStrike" kern="1200" cap="none" spc="0" normalizeH="0" baseline="0" noProof="0" dirty="0" smtClean="0">
                <a:ln>
                  <a:noFill/>
                </a:ln>
                <a:solidFill>
                  <a:schemeClr val="dk1"/>
                </a:solidFill>
                <a:effectLst/>
                <a:uLnTx/>
                <a:uFillTx/>
                <a:latin typeface="Monotype Corsiva" pitchFamily="66" charset="0"/>
                <a:cs typeface="Aharoni" pitchFamily="2" charset="-79"/>
              </a:rPr>
              <a:t>DİNLEDİĞİNİZ</a:t>
            </a:r>
            <a:br>
              <a:rPr kumimoji="0" lang="tr-TR" sz="5400" b="1" i="0" u="none" strike="noStrike" kern="1200" cap="none" spc="0" normalizeH="0" baseline="0" noProof="0" dirty="0" smtClean="0">
                <a:ln>
                  <a:noFill/>
                </a:ln>
                <a:solidFill>
                  <a:schemeClr val="dk1"/>
                </a:solidFill>
                <a:effectLst/>
                <a:uLnTx/>
                <a:uFillTx/>
                <a:latin typeface="Monotype Corsiva" pitchFamily="66" charset="0"/>
                <a:cs typeface="Aharoni" pitchFamily="2" charset="-79"/>
              </a:rPr>
            </a:br>
            <a:r>
              <a:rPr kumimoji="0" lang="tr-TR" sz="5400" b="1" i="0" u="none" strike="noStrike" kern="1200" cap="none" spc="0" normalizeH="0" baseline="0" noProof="0" dirty="0" smtClean="0">
                <a:ln>
                  <a:noFill/>
                </a:ln>
                <a:solidFill>
                  <a:schemeClr val="dk1"/>
                </a:solidFill>
                <a:effectLst/>
                <a:uLnTx/>
                <a:uFillTx/>
                <a:latin typeface="Monotype Corsiva" pitchFamily="66" charset="0"/>
                <a:cs typeface="Aharoni" pitchFamily="2" charset="-79"/>
              </a:rPr>
              <a:t> İÇİN </a:t>
            </a:r>
            <a:br>
              <a:rPr kumimoji="0" lang="tr-TR" sz="5400" b="1" i="0" u="none" strike="noStrike" kern="1200" cap="none" spc="0" normalizeH="0" baseline="0" noProof="0" dirty="0" smtClean="0">
                <a:ln>
                  <a:noFill/>
                </a:ln>
                <a:solidFill>
                  <a:schemeClr val="dk1"/>
                </a:solidFill>
                <a:effectLst/>
                <a:uLnTx/>
                <a:uFillTx/>
                <a:latin typeface="Monotype Corsiva" pitchFamily="66" charset="0"/>
                <a:cs typeface="Aharoni" pitchFamily="2" charset="-79"/>
              </a:rPr>
            </a:br>
            <a:r>
              <a:rPr kumimoji="0" lang="tr-TR" sz="5400" b="1" i="0" u="none" strike="noStrike" kern="1200" cap="none" spc="0" normalizeH="0" baseline="0" noProof="0" dirty="0" smtClean="0">
                <a:ln>
                  <a:noFill/>
                </a:ln>
                <a:solidFill>
                  <a:schemeClr val="dk1"/>
                </a:solidFill>
                <a:effectLst/>
                <a:uLnTx/>
                <a:uFillTx/>
                <a:latin typeface="Monotype Corsiva" pitchFamily="66" charset="0"/>
                <a:cs typeface="Aharoni" pitchFamily="2" charset="-79"/>
              </a:rPr>
              <a:t>TEŞEKKÜRLER</a:t>
            </a:r>
            <a:endParaRPr kumimoji="0" lang="tr-TR" sz="5400" b="1" i="0" u="none" strike="noStrike" kern="1200" cap="none" spc="0" normalizeH="0" baseline="0" noProof="0" dirty="0">
              <a:ln>
                <a:noFill/>
              </a:ln>
              <a:solidFill>
                <a:schemeClr val="dk1"/>
              </a:solidFill>
              <a:effectLst/>
              <a:uLnTx/>
              <a:uFillTx/>
              <a:latin typeface="Monotype Corsiva" pitchFamily="66" charset="0"/>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ERZURUM2011-PC62\Desktop\untitled.bmp"/>
          <p:cNvPicPr>
            <a:picLocks noChangeAspect="1" noChangeArrowheads="1"/>
          </p:cNvPicPr>
          <p:nvPr/>
        </p:nvPicPr>
        <p:blipFill>
          <a:blip r:embed="rId3" cstate="print"/>
          <a:srcRect l="10013" r="27405"/>
          <a:stretch>
            <a:fillRect/>
          </a:stretch>
        </p:blipFill>
        <p:spPr bwMode="auto">
          <a:xfrm>
            <a:off x="107504" y="980728"/>
            <a:ext cx="3600400" cy="475252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2 Metin kutusu"/>
          <p:cNvSpPr txBox="1"/>
          <p:nvPr/>
        </p:nvSpPr>
        <p:spPr>
          <a:xfrm>
            <a:off x="3516590" y="692696"/>
            <a:ext cx="5472608" cy="555536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spcAft>
                <a:spcPts val="1800"/>
              </a:spcAft>
            </a:pPr>
            <a:r>
              <a:rPr lang="tr-TR" sz="2000" dirty="0"/>
              <a:t>Kayaklı koşu yarışmalarında son yıllarda çok </a:t>
            </a:r>
            <a:r>
              <a:rPr lang="tr-TR" sz="2000" dirty="0" smtClean="0"/>
              <a:t>önemli değişimler </a:t>
            </a:r>
            <a:r>
              <a:rPr lang="tr-TR" sz="2000" dirty="0"/>
              <a:t>görülmektedir. Toplu çıkış, takip ve sprint gibi farklı yarışma formatları ortaya çıkmıştır. Bu yarışmaların en belirgin özelliği </a:t>
            </a:r>
            <a:r>
              <a:rPr lang="tr-TR" sz="2000" dirty="0" err="1"/>
              <a:t>interval</a:t>
            </a:r>
            <a:r>
              <a:rPr lang="tr-TR" sz="2000" dirty="0"/>
              <a:t> tipi yarışmalar yani hızlı ve tekrarlanan formda olmasıdır. Geleneksel mesafe yarışmalarından oldukça farklı bir eğilim göstermektedirler. </a:t>
            </a:r>
            <a:endParaRPr lang="en-GB" sz="2000" dirty="0" smtClean="0"/>
          </a:p>
          <a:p>
            <a:pPr algn="just">
              <a:spcAft>
                <a:spcPts val="1800"/>
              </a:spcAft>
            </a:pPr>
            <a:r>
              <a:rPr lang="tr-TR" sz="2000" dirty="0"/>
              <a:t>Tüm bu değişimler sonucu sporcuların fizyolojik ihtiyaçlarında geleneksel kayaklı koşuya göre farklılıklar oluşmuştur. Bu ihtiyaçların karşılanması ile ilgili olarak her alanda pek çok çalışma yapılmaktadır. Günümüzde bu değişimler sonucunda mesafeciler ve sprinterler olmak üzere iki farklı tipte kayaklı koşu sporcusu oluşmuş ve bunu takiben kullanılan malzemelerde, pistlerde antrenmanlarda vb pek çok şeyde ciddi anlamda ayrım meydana gelmiştir (</a:t>
            </a:r>
            <a:r>
              <a:rPr lang="tr-TR" sz="2000" u="sng" dirty="0" err="1">
                <a:hlinkClick r:id="rId4" tooltip="Stoggl, 2009 #67"/>
              </a:rPr>
              <a:t>Stoggl</a:t>
            </a:r>
            <a:r>
              <a:rPr lang="tr-TR" sz="2000" u="sng" dirty="0">
                <a:hlinkClick r:id="rId4" tooltip="Stoggl, 2009 #67"/>
              </a:rPr>
              <a:t>, et al., 2009</a:t>
            </a:r>
            <a:r>
              <a:rPr lang="tr-TR" sz="2000" dirty="0" smtClean="0"/>
              <a:t>).</a:t>
            </a:r>
            <a:endParaRPr lang="tr-TR"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25"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canadagames2011.ca/site-cg/media/canadagames2011/CrossCountrySkiing-5.jpg"/>
          <p:cNvPicPr>
            <a:picLocks noChangeAspect="1" noChangeArrowheads="1"/>
          </p:cNvPicPr>
          <p:nvPr/>
        </p:nvPicPr>
        <p:blipFill>
          <a:blip r:embed="rId3" cstate="print"/>
          <a:srcRect l="7545" r="12536" b="7841"/>
          <a:stretch>
            <a:fillRect/>
          </a:stretch>
        </p:blipFill>
        <p:spPr bwMode="auto">
          <a:xfrm>
            <a:off x="6124644" y="836712"/>
            <a:ext cx="2664296" cy="460851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2 Metin kutusu"/>
          <p:cNvSpPr txBox="1"/>
          <p:nvPr/>
        </p:nvSpPr>
        <p:spPr>
          <a:xfrm>
            <a:off x="251520" y="188640"/>
            <a:ext cx="5400600" cy="655564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tr-TR" sz="2000" dirty="0"/>
              <a:t>Tarihi 1843 yılına dayanan,  1924 yılındaki ilk Kış Olimpiyatlarının en gözde spor dalı olan kayaklı koşu günümüzde klasik olarak adlandırılan stilde ve bireysel mesafe yarışmaları şeklinde yapılmaktaydı. Ancak 1972 yılında kayakçıların özellikle dönüşler sırasında kullandıkları paten adım tekniğinin kullanılmaya başlamasıyla birlikte ilk değişimin tohumları atılmış oldu. 1985 yılında yapılan dünya şampiyonasında madalya kazanan sporcuların hepsinin bu tekniği kullanmış olması bu tarihten itibaren yarışmaların klasik ve serbest stil olmak üzere iki farklı şekilde yapılmasını sağlamıştır. Son olarak ise 90’lı yıllarda sprint yarışmalarının yapılmaya başlanması ve dünya kupalarında programa alınması ile birlikte bir başka değişim başlamıştır. İlk sprint yarışmasını 1996 yılında dünya kupasında </a:t>
            </a:r>
            <a:r>
              <a:rPr lang="tr-TR" sz="2000" dirty="0" err="1"/>
              <a:t>Reit</a:t>
            </a:r>
            <a:r>
              <a:rPr lang="tr-TR" sz="2000" dirty="0"/>
              <a:t> im </a:t>
            </a:r>
            <a:r>
              <a:rPr lang="tr-TR" sz="2000" dirty="0" err="1"/>
              <a:t>Winkel</a:t>
            </a:r>
            <a:r>
              <a:rPr lang="tr-TR" sz="2000" dirty="0"/>
              <a:t> kazanmıştır. Sonrasında 2001 yılında Norveç/</a:t>
            </a:r>
            <a:r>
              <a:rPr lang="tr-TR" sz="2000" dirty="0" err="1"/>
              <a:t>lLahti</a:t>
            </a:r>
            <a:r>
              <a:rPr lang="tr-TR" sz="2000" dirty="0"/>
              <a:t> dünya şampiyonasında ve 2002 Amerika/Salt </a:t>
            </a:r>
            <a:r>
              <a:rPr lang="tr-TR" sz="2000" dirty="0" err="1"/>
              <a:t>Lake’de</a:t>
            </a:r>
            <a:r>
              <a:rPr lang="tr-TR" sz="2000" dirty="0"/>
              <a:t> Olimpiyat programına alınarak hızla yaygınlaşmaya başlamıştır.</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25" presetClass="entr" presetSubtype="0" fill="hold" nodeType="withEffect">
                                  <p:stCondLst>
                                    <p:cond delay="0"/>
                                  </p:stCondLst>
                                  <p:childTnLst>
                                    <p:set>
                                      <p:cBhvr>
                                        <p:cTn id="9" dur="1" fill="hold">
                                          <p:stCondLst>
                                            <p:cond delay="0"/>
                                          </p:stCondLst>
                                        </p:cTn>
                                        <p:tgtEl>
                                          <p:spTgt spid="44034"/>
                                        </p:tgtEl>
                                        <p:attrNameLst>
                                          <p:attrName>style.visibility</p:attrName>
                                        </p:attrNameLst>
                                      </p:cBhvr>
                                      <p:to>
                                        <p:strVal val="visible"/>
                                      </p:to>
                                    </p:set>
                                    <p:anim calcmode="lin" valueType="num">
                                      <p:cBhvr>
                                        <p:cTn id="10" dur="500" decel="50000" fill="hold">
                                          <p:stCondLst>
                                            <p:cond delay="0"/>
                                          </p:stCondLst>
                                        </p:cTn>
                                        <p:tgtEl>
                                          <p:spTgt spid="44034"/>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44034"/>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44034"/>
                                        </p:tgtEl>
                                        <p:attrNameLst>
                                          <p:attrName>ppt_w</p:attrName>
                                        </p:attrNameLst>
                                      </p:cBhvr>
                                      <p:tavLst>
                                        <p:tav tm="0">
                                          <p:val>
                                            <p:strVal val="#ppt_w*.05"/>
                                          </p:val>
                                        </p:tav>
                                        <p:tav tm="100000">
                                          <p:val>
                                            <p:strVal val="#ppt_w"/>
                                          </p:val>
                                        </p:tav>
                                      </p:tavLst>
                                    </p:anim>
                                    <p:anim calcmode="lin" valueType="num">
                                      <p:cBhvr>
                                        <p:cTn id="13" dur="1000" fill="hold"/>
                                        <p:tgtEl>
                                          <p:spTgt spid="44034"/>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44034"/>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44034"/>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44034"/>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1520" y="260648"/>
            <a:ext cx="8806679" cy="317009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spcAft>
                <a:spcPts val="1200"/>
              </a:spcAft>
            </a:pPr>
            <a:r>
              <a:rPr lang="tr-TR" sz="2000" dirty="0" smtClean="0"/>
              <a:t>Son yıllarda kayaklı koşu yarışmalarının sprint ve mesafe olarak farklılaşmasından dolayı, kayaklı koşucularda da bir özelleşme yaşanmaktadır. </a:t>
            </a:r>
            <a:r>
              <a:rPr lang="tr-TR" sz="2000" dirty="0" err="1" smtClean="0"/>
              <a:t>Sprinterler</a:t>
            </a:r>
            <a:r>
              <a:rPr lang="tr-TR" sz="2000" dirty="0" smtClean="0"/>
              <a:t> ve mesafeciler arasında belirgin fiziksel farklılıklar oluşmaya başlamıştır.</a:t>
            </a:r>
          </a:p>
          <a:p>
            <a:pPr algn="just">
              <a:spcAft>
                <a:spcPts val="1200"/>
              </a:spcAft>
            </a:pPr>
            <a:r>
              <a:rPr lang="tr-TR" sz="2000" dirty="0" smtClean="0"/>
              <a:t>Sprint yarışmalarında kuvvet ve maksimal hız performansı belirleyen temel unsurlarken  mesafe yarışmalarında dayanıklılık daha çok öne çıkmaktadır. </a:t>
            </a:r>
          </a:p>
          <a:p>
            <a:pPr algn="just">
              <a:spcAft>
                <a:spcPts val="1200"/>
              </a:spcAft>
            </a:pPr>
            <a:r>
              <a:rPr lang="tr-TR" sz="2000" dirty="0" smtClean="0"/>
              <a:t>Sprint  yarışmaları ile beraber kuvvet parametresinin öneminin artması, kas kitlesinde artışa neden olurken, mesafenin kısalması ise yağ oranının artmasını beraberinde getirmiştir. Bu nedenlerden dolayı da, </a:t>
            </a:r>
            <a:r>
              <a:rPr lang="tr-TR" sz="2000" dirty="0" err="1" smtClean="0"/>
              <a:t>spinterler</a:t>
            </a:r>
            <a:r>
              <a:rPr lang="tr-TR" sz="2000" dirty="0" smtClean="0"/>
              <a:t> mesafecilere oranla daha fazla vücut ağırlığına sahip olmaya başlamışlardır.</a:t>
            </a:r>
            <a:endParaRPr lang="tr-TR" sz="2000" dirty="0"/>
          </a:p>
        </p:txBody>
      </p:sp>
      <p:pic>
        <p:nvPicPr>
          <p:cNvPr id="102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3528" y="3645024"/>
            <a:ext cx="3024336" cy="2984759"/>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707904" y="3573016"/>
            <a:ext cx="5256584" cy="316742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25"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 calcmode="lin" valueType="num">
                                      <p:cBhvr>
                                        <p:cTn id="10"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13" dur="1000" fill="hold"/>
                                        <p:tgtEl>
                                          <p:spTgt spid="1026"/>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1026"/>
                                        </p:tgtEl>
                                      </p:cBhvr>
                                    </p:animEffect>
                                  </p:childTnLst>
                                </p:cTn>
                              </p:par>
                              <p:par>
                                <p:cTn id="18" presetID="25" presetClass="entr" presetSubtype="0" fill="hold" nodeType="withEffect">
                                  <p:stCondLst>
                                    <p:cond delay="0"/>
                                  </p:stCondLst>
                                  <p:childTnLst>
                                    <p:set>
                                      <p:cBhvr>
                                        <p:cTn id="19" dur="1" fill="hold">
                                          <p:stCondLst>
                                            <p:cond delay="0"/>
                                          </p:stCondLst>
                                        </p:cTn>
                                        <p:tgtEl>
                                          <p:spTgt spid="1027"/>
                                        </p:tgtEl>
                                        <p:attrNameLst>
                                          <p:attrName>style.visibility</p:attrName>
                                        </p:attrNameLst>
                                      </p:cBhvr>
                                      <p:to>
                                        <p:strVal val="visible"/>
                                      </p:to>
                                    </p:set>
                                    <p:anim calcmode="lin" valueType="num">
                                      <p:cBhvr>
                                        <p:cTn id="20" dur="500" decel="50000" fill="hold">
                                          <p:stCondLst>
                                            <p:cond delay="0"/>
                                          </p:stCondLst>
                                        </p:cTn>
                                        <p:tgtEl>
                                          <p:spTgt spid="1027"/>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1027"/>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1027"/>
                                        </p:tgtEl>
                                        <p:attrNameLst>
                                          <p:attrName>ppt_w</p:attrName>
                                        </p:attrNameLst>
                                      </p:cBhvr>
                                      <p:tavLst>
                                        <p:tav tm="0">
                                          <p:val>
                                            <p:strVal val="#ppt_w*.05"/>
                                          </p:val>
                                        </p:tav>
                                        <p:tav tm="100000">
                                          <p:val>
                                            <p:strVal val="#ppt_w"/>
                                          </p:val>
                                        </p:tav>
                                      </p:tavLst>
                                    </p:anim>
                                    <p:anim calcmode="lin" valueType="num">
                                      <p:cBhvr>
                                        <p:cTn id="23" dur="1000" fill="hold"/>
                                        <p:tgtEl>
                                          <p:spTgt spid="1027"/>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1027"/>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1027"/>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1027"/>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t0.gstatic.com/images?q=tbn:ANd9GcRUIW5tuZm7yMd-F4NsVI_zffFR5kSBef8wMMXOjMGY4uY6urRhag"/>
          <p:cNvPicPr>
            <a:picLocks noChangeAspect="1" noChangeArrowheads="1"/>
          </p:cNvPicPr>
          <p:nvPr/>
        </p:nvPicPr>
        <p:blipFill>
          <a:blip r:embed="rId2" cstate="print"/>
          <a:srcRect/>
          <a:stretch>
            <a:fillRect/>
          </a:stretch>
        </p:blipFill>
        <p:spPr bwMode="auto">
          <a:xfrm>
            <a:off x="447134" y="581793"/>
            <a:ext cx="2252658" cy="27031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13" name="12 Diyagram"/>
          <p:cNvGraphicFramePr/>
          <p:nvPr/>
        </p:nvGraphicFramePr>
        <p:xfrm>
          <a:off x="323528" y="976560"/>
          <a:ext cx="8424936" cy="5332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out)">
                                      <p:cBhvr>
                                        <p:cTn id="7" dur="2000"/>
                                        <p:tgtEl>
                                          <p:spTgt spid="13"/>
                                        </p:tgtEl>
                                      </p:cBhvr>
                                    </p:animEffect>
                                  </p:childTnLst>
                                </p:cTn>
                              </p:par>
                            </p:childTnLst>
                          </p:cTn>
                        </p:par>
                        <p:par>
                          <p:cTn id="8" fill="hold">
                            <p:stCondLst>
                              <p:cond delay="2000"/>
                            </p:stCondLst>
                            <p:childTnLst>
                              <p:par>
                                <p:cTn id="9" presetID="25" presetClass="entr" presetSubtype="0"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p:cTn id="11" dur="500" decel="50000" fill="hold">
                                          <p:stCondLst>
                                            <p:cond delay="0"/>
                                          </p:stCondLst>
                                        </p:cTn>
                                        <p:tgtEl>
                                          <p:spTgt spid="1028"/>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1028"/>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1028"/>
                                        </p:tgtEl>
                                        <p:attrNameLst>
                                          <p:attrName>ppt_w</p:attrName>
                                        </p:attrNameLst>
                                      </p:cBhvr>
                                      <p:tavLst>
                                        <p:tav tm="0">
                                          <p:val>
                                            <p:strVal val="#ppt_w*.05"/>
                                          </p:val>
                                        </p:tav>
                                        <p:tav tm="100000">
                                          <p:val>
                                            <p:strVal val="#ppt_w"/>
                                          </p:val>
                                        </p:tav>
                                      </p:tavLst>
                                    </p:anim>
                                    <p:anim calcmode="lin" valueType="num">
                                      <p:cBhvr>
                                        <p:cTn id="14" dur="1000" fill="hold"/>
                                        <p:tgtEl>
                                          <p:spTgt spid="1028"/>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1028"/>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1028"/>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1028"/>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3568" y="188641"/>
            <a:ext cx="7772400" cy="792088"/>
          </a:xfrm>
          <a:noFill/>
          <a:ln>
            <a:solidFill>
              <a:srgbClr val="00B0F0"/>
            </a:solidFill>
          </a:ln>
        </p:spPr>
        <p:style>
          <a:lnRef idx="2">
            <a:schemeClr val="accent2"/>
          </a:lnRef>
          <a:fillRef idx="1">
            <a:schemeClr val="lt1"/>
          </a:fillRef>
          <a:effectRef idx="0">
            <a:schemeClr val="accent2"/>
          </a:effectRef>
          <a:fontRef idx="minor">
            <a:schemeClr val="dk1"/>
          </a:fontRef>
        </p:style>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GB"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SON YILLARDA YAPILAN ARA</a:t>
            </a:r>
            <a:r>
              <a:rPr lang="tr-TR"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ŞTIRMALAR</a:t>
            </a:r>
            <a:endParaRPr lang="tr-TR"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2 Alt Başlık"/>
          <p:cNvSpPr>
            <a:spLocks noGrp="1"/>
          </p:cNvSpPr>
          <p:nvPr>
            <p:ph type="subTitle" idx="1"/>
          </p:nvPr>
        </p:nvSpPr>
        <p:spPr>
          <a:xfrm>
            <a:off x="323528" y="1268760"/>
            <a:ext cx="8568952" cy="5184576"/>
          </a:xfrm>
          <a:solidFill>
            <a:schemeClr val="accent1">
              <a:lumMod val="20000"/>
              <a:lumOff val="80000"/>
            </a:schemeClr>
          </a:solidFill>
          <a:ln>
            <a:solidFill>
              <a:srgbClr val="00B0F0"/>
            </a:solidFill>
          </a:ln>
        </p:spPr>
        <p:style>
          <a:lnRef idx="1">
            <a:schemeClr val="accent2"/>
          </a:lnRef>
          <a:fillRef idx="2">
            <a:schemeClr val="accent2"/>
          </a:fillRef>
          <a:effectRef idx="1">
            <a:schemeClr val="accent2"/>
          </a:effectRef>
          <a:fontRef idx="minor">
            <a:schemeClr val="dk1"/>
          </a:fontRef>
        </p:style>
        <p:txBody>
          <a:bodyPr>
            <a:normAutofit/>
          </a:bodyPr>
          <a:lstStyle/>
          <a:p>
            <a:pPr marL="361950" algn="just">
              <a:spcBef>
                <a:spcPts val="1200"/>
              </a:spcBef>
              <a:spcAft>
                <a:spcPts val="1800"/>
              </a:spcAft>
            </a:pPr>
            <a:r>
              <a:rPr lang="tr-TR" dirty="0">
                <a:solidFill>
                  <a:schemeClr val="tx1"/>
                </a:solidFill>
              </a:rPr>
              <a:t>E</a:t>
            </a:r>
            <a:r>
              <a:rPr lang="tr-TR" dirty="0" smtClean="0">
                <a:solidFill>
                  <a:schemeClr val="tx1"/>
                </a:solidFill>
              </a:rPr>
              <a:t>nerji sistemlerindeki değişmeler </a:t>
            </a:r>
          </a:p>
          <a:p>
            <a:pPr marL="361950" algn="just">
              <a:spcBef>
                <a:spcPts val="0"/>
              </a:spcBef>
              <a:spcAft>
                <a:spcPts val="1800"/>
              </a:spcAft>
            </a:pPr>
            <a:r>
              <a:rPr lang="tr-TR" dirty="0" smtClean="0">
                <a:solidFill>
                  <a:schemeClr val="tx1"/>
                </a:solidFill>
              </a:rPr>
              <a:t>Isınmanın önemi</a:t>
            </a:r>
          </a:p>
          <a:p>
            <a:pPr marL="361950" algn="just">
              <a:spcBef>
                <a:spcPts val="0"/>
              </a:spcBef>
              <a:spcAft>
                <a:spcPts val="1800"/>
              </a:spcAft>
            </a:pPr>
            <a:r>
              <a:rPr lang="tr-TR" dirty="0" smtClean="0">
                <a:solidFill>
                  <a:schemeClr val="tx1"/>
                </a:solidFill>
              </a:rPr>
              <a:t>En hızlı kayakçının seçimi</a:t>
            </a:r>
          </a:p>
          <a:p>
            <a:pPr marL="361950" algn="just">
              <a:spcBef>
                <a:spcPts val="0"/>
              </a:spcBef>
              <a:spcAft>
                <a:spcPts val="1800"/>
              </a:spcAft>
            </a:pPr>
            <a:r>
              <a:rPr lang="tr-TR" dirty="0" smtClean="0">
                <a:solidFill>
                  <a:schemeClr val="tx1"/>
                </a:solidFill>
              </a:rPr>
              <a:t>Aerobik kapasiteyi arttırıcı antrenman</a:t>
            </a:r>
          </a:p>
          <a:p>
            <a:pPr marL="361950" algn="just">
              <a:spcBef>
                <a:spcPts val="0"/>
              </a:spcBef>
              <a:spcAft>
                <a:spcPts val="1800"/>
              </a:spcAft>
            </a:pPr>
            <a:r>
              <a:rPr lang="tr-TR" dirty="0" smtClean="0">
                <a:solidFill>
                  <a:schemeClr val="tx1"/>
                </a:solidFill>
              </a:rPr>
              <a:t>Özel sprint çalışmaları</a:t>
            </a:r>
            <a:endParaRPr lang="tr-TR" b="1" u="sng" dirty="0" smtClean="0">
              <a:solidFill>
                <a:schemeClr val="tx1"/>
              </a:solidFill>
            </a:endParaRPr>
          </a:p>
          <a:p>
            <a:pPr marL="361950" algn="just">
              <a:spcBef>
                <a:spcPts val="0"/>
              </a:spcBef>
              <a:spcAft>
                <a:spcPts val="1800"/>
              </a:spcAft>
            </a:pPr>
            <a:r>
              <a:rPr lang="tr-TR" dirty="0" smtClean="0">
                <a:solidFill>
                  <a:schemeClr val="tx1"/>
                </a:solidFill>
              </a:rPr>
              <a:t>Teknik </a:t>
            </a:r>
            <a:r>
              <a:rPr lang="tr-TR" dirty="0" err="1" smtClean="0">
                <a:solidFill>
                  <a:schemeClr val="tx1"/>
                </a:solidFill>
              </a:rPr>
              <a:t>Analizler;CS</a:t>
            </a:r>
            <a:r>
              <a:rPr lang="tr-TR" dirty="0" smtClean="0">
                <a:solidFill>
                  <a:schemeClr val="tx1"/>
                </a:solidFill>
              </a:rPr>
              <a:t> VE G3(değişmeli çift paten) </a:t>
            </a:r>
          </a:p>
          <a:p>
            <a:pPr marL="361950" algn="just">
              <a:spcBef>
                <a:spcPts val="0"/>
              </a:spcBef>
              <a:spcAft>
                <a:spcPts val="1800"/>
              </a:spcAft>
            </a:pPr>
            <a:r>
              <a:rPr lang="tr-TR" dirty="0" smtClean="0">
                <a:solidFill>
                  <a:schemeClr val="tx1"/>
                </a:solidFill>
              </a:rPr>
              <a:t>Farklı Pistlerin, beklentilerin vb. analizi</a:t>
            </a:r>
            <a:endParaRPr lang="tr-TR" sz="2400" dirty="0">
              <a:solidFill>
                <a:schemeClr val="tx1"/>
              </a:solidFill>
            </a:endParaRPr>
          </a:p>
        </p:txBody>
      </p:sp>
      <p:pic>
        <p:nvPicPr>
          <p:cNvPr id="2050" name="Picture 2"/>
          <p:cNvPicPr>
            <a:picLocks noChangeAspect="1" noChangeArrowheads="1"/>
          </p:cNvPicPr>
          <p:nvPr/>
        </p:nvPicPr>
        <p:blipFill>
          <a:blip r:embed="rId2" cstate="print">
            <a:clrChange>
              <a:clrFrom>
                <a:srgbClr val="FFFFFF"/>
              </a:clrFrom>
              <a:clrTo>
                <a:srgbClr val="FFFFFF">
                  <a:alpha val="0"/>
                </a:srgbClr>
              </a:clrTo>
            </a:clrChange>
          </a:blip>
          <a:srcRect l="5040" t="69198" r="68080" b="3123"/>
          <a:stretch>
            <a:fillRect/>
          </a:stretch>
        </p:blipFill>
        <p:spPr bwMode="auto">
          <a:xfrm>
            <a:off x="379770" y="1412776"/>
            <a:ext cx="360040" cy="360040"/>
          </a:xfrm>
          <a:prstGeom prst="rect">
            <a:avLst/>
          </a:prstGeom>
          <a:noFill/>
          <a:ln w="9525">
            <a:noFill/>
            <a:miter lim="800000"/>
            <a:headEnd/>
            <a:tailEnd/>
          </a:ln>
        </p:spPr>
      </p:pic>
      <p:pic>
        <p:nvPicPr>
          <p:cNvPr id="5" name="Picture 2"/>
          <p:cNvPicPr>
            <a:picLocks noChangeAspect="1" noChangeArrowheads="1"/>
          </p:cNvPicPr>
          <p:nvPr/>
        </p:nvPicPr>
        <p:blipFill>
          <a:blip r:embed="rId2" cstate="print">
            <a:clrChange>
              <a:clrFrom>
                <a:srgbClr val="FFFFFF"/>
              </a:clrFrom>
              <a:clrTo>
                <a:srgbClr val="FFFFFF">
                  <a:alpha val="0"/>
                </a:srgbClr>
              </a:clrTo>
            </a:clrChange>
          </a:blip>
          <a:srcRect l="5040" t="69198" r="68080" b="3123"/>
          <a:stretch>
            <a:fillRect/>
          </a:stretch>
        </p:blipFill>
        <p:spPr bwMode="auto">
          <a:xfrm>
            <a:off x="395536" y="2132856"/>
            <a:ext cx="360040" cy="360040"/>
          </a:xfrm>
          <a:prstGeom prst="rect">
            <a:avLst/>
          </a:prstGeom>
          <a:noFill/>
          <a:ln w="9525">
            <a:noFill/>
            <a:miter lim="800000"/>
            <a:headEnd/>
            <a:tailEnd/>
          </a:ln>
        </p:spPr>
      </p:pic>
      <p:pic>
        <p:nvPicPr>
          <p:cNvPr id="6" name="Picture 2"/>
          <p:cNvPicPr>
            <a:picLocks noChangeAspect="1" noChangeArrowheads="1"/>
          </p:cNvPicPr>
          <p:nvPr/>
        </p:nvPicPr>
        <p:blipFill>
          <a:blip r:embed="rId2" cstate="print">
            <a:clrChange>
              <a:clrFrom>
                <a:srgbClr val="FFFFFF"/>
              </a:clrFrom>
              <a:clrTo>
                <a:srgbClr val="FFFFFF">
                  <a:alpha val="0"/>
                </a:srgbClr>
              </a:clrTo>
            </a:clrChange>
          </a:blip>
          <a:srcRect l="5040" t="69198" r="68080" b="3123"/>
          <a:stretch>
            <a:fillRect/>
          </a:stretch>
        </p:blipFill>
        <p:spPr bwMode="auto">
          <a:xfrm>
            <a:off x="379770" y="2852936"/>
            <a:ext cx="360040" cy="360040"/>
          </a:xfrm>
          <a:prstGeom prst="rect">
            <a:avLst/>
          </a:prstGeom>
          <a:noFill/>
          <a:ln w="9525">
            <a:noFill/>
            <a:miter lim="800000"/>
            <a:headEnd/>
            <a:tailEnd/>
          </a:ln>
        </p:spPr>
      </p:pic>
      <p:pic>
        <p:nvPicPr>
          <p:cNvPr id="7" name="Picture 2"/>
          <p:cNvPicPr>
            <a:picLocks noChangeAspect="1" noChangeArrowheads="1"/>
          </p:cNvPicPr>
          <p:nvPr/>
        </p:nvPicPr>
        <p:blipFill>
          <a:blip r:embed="rId2" cstate="print">
            <a:clrChange>
              <a:clrFrom>
                <a:srgbClr val="FFFFFF"/>
              </a:clrFrom>
              <a:clrTo>
                <a:srgbClr val="FFFFFF">
                  <a:alpha val="0"/>
                </a:srgbClr>
              </a:clrTo>
            </a:clrChange>
          </a:blip>
          <a:srcRect l="5040" t="69198" r="68080" b="3123"/>
          <a:stretch>
            <a:fillRect/>
          </a:stretch>
        </p:blipFill>
        <p:spPr bwMode="auto">
          <a:xfrm>
            <a:off x="395536" y="3573016"/>
            <a:ext cx="360040" cy="360040"/>
          </a:xfrm>
          <a:prstGeom prst="rect">
            <a:avLst/>
          </a:prstGeom>
          <a:noFill/>
          <a:ln w="9525">
            <a:noFill/>
            <a:miter lim="800000"/>
            <a:headEnd/>
            <a:tailEnd/>
          </a:ln>
        </p:spPr>
      </p:pic>
      <p:pic>
        <p:nvPicPr>
          <p:cNvPr id="8" name="Picture 2"/>
          <p:cNvPicPr>
            <a:picLocks noChangeAspect="1" noChangeArrowheads="1"/>
          </p:cNvPicPr>
          <p:nvPr/>
        </p:nvPicPr>
        <p:blipFill>
          <a:blip r:embed="rId2" cstate="print">
            <a:clrChange>
              <a:clrFrom>
                <a:srgbClr val="FFFFFF"/>
              </a:clrFrom>
              <a:clrTo>
                <a:srgbClr val="FFFFFF">
                  <a:alpha val="0"/>
                </a:srgbClr>
              </a:clrTo>
            </a:clrChange>
          </a:blip>
          <a:srcRect l="5040" t="69198" r="68080" b="3123"/>
          <a:stretch>
            <a:fillRect/>
          </a:stretch>
        </p:blipFill>
        <p:spPr bwMode="auto">
          <a:xfrm>
            <a:off x="395536" y="4243124"/>
            <a:ext cx="360040" cy="360040"/>
          </a:xfrm>
          <a:prstGeom prst="rect">
            <a:avLst/>
          </a:prstGeom>
          <a:noFill/>
          <a:ln w="9525">
            <a:noFill/>
            <a:miter lim="800000"/>
            <a:headEnd/>
            <a:tailEnd/>
          </a:ln>
        </p:spPr>
      </p:pic>
      <p:pic>
        <p:nvPicPr>
          <p:cNvPr id="9" name="Picture 2"/>
          <p:cNvPicPr>
            <a:picLocks noChangeAspect="1" noChangeArrowheads="1"/>
          </p:cNvPicPr>
          <p:nvPr/>
        </p:nvPicPr>
        <p:blipFill>
          <a:blip r:embed="rId2" cstate="print">
            <a:clrChange>
              <a:clrFrom>
                <a:srgbClr val="FFFFFF"/>
              </a:clrFrom>
              <a:clrTo>
                <a:srgbClr val="FFFFFF">
                  <a:alpha val="0"/>
                </a:srgbClr>
              </a:clrTo>
            </a:clrChange>
          </a:blip>
          <a:srcRect l="5040" t="69198" r="68080" b="3123"/>
          <a:stretch>
            <a:fillRect/>
          </a:stretch>
        </p:blipFill>
        <p:spPr bwMode="auto">
          <a:xfrm>
            <a:off x="395536" y="4963204"/>
            <a:ext cx="360040" cy="360040"/>
          </a:xfrm>
          <a:prstGeom prst="rect">
            <a:avLst/>
          </a:prstGeom>
          <a:noFill/>
          <a:ln w="9525">
            <a:noFill/>
            <a:miter lim="800000"/>
            <a:headEnd/>
            <a:tailEnd/>
          </a:ln>
        </p:spPr>
      </p:pic>
      <p:pic>
        <p:nvPicPr>
          <p:cNvPr id="10" name="Picture 2"/>
          <p:cNvPicPr>
            <a:picLocks noChangeAspect="1" noChangeArrowheads="1"/>
          </p:cNvPicPr>
          <p:nvPr/>
        </p:nvPicPr>
        <p:blipFill>
          <a:blip r:embed="rId2" cstate="print">
            <a:clrChange>
              <a:clrFrom>
                <a:srgbClr val="FFFFFF"/>
              </a:clrFrom>
              <a:clrTo>
                <a:srgbClr val="FFFFFF">
                  <a:alpha val="0"/>
                </a:srgbClr>
              </a:clrTo>
            </a:clrChange>
          </a:blip>
          <a:srcRect l="5040" t="69198" r="68080" b="3123"/>
          <a:stretch>
            <a:fillRect/>
          </a:stretch>
        </p:blipFill>
        <p:spPr bwMode="auto">
          <a:xfrm>
            <a:off x="395536" y="5683284"/>
            <a:ext cx="360040" cy="3600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dissolve">
                                      <p:cBhvr>
                                        <p:cTn id="10" dur="500"/>
                                        <p:tgtEl>
                                          <p:spTgt spid="3">
                                            <p:bg/>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dissolv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dissolv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dissolv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dissolv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dissolve">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dissolve">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dissolve">
                                      <p:cBhvr>
                                        <p:cTn id="4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79512" y="836712"/>
            <a:ext cx="8784976" cy="4968552"/>
          </a:xfrm>
          <a:solidFill>
            <a:schemeClr val="accent1">
              <a:lumMod val="20000"/>
              <a:lumOff val="80000"/>
            </a:schemeClr>
          </a:solidFill>
          <a:ln>
            <a:solidFill>
              <a:srgbClr val="00B0F0"/>
            </a:solid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a:bodyPr>
          <a:lstStyle/>
          <a:p>
            <a:pPr marL="361950" algn="just">
              <a:spcBef>
                <a:spcPts val="0"/>
              </a:spcBef>
              <a:spcAft>
                <a:spcPts val="2400"/>
              </a:spcAft>
            </a:pPr>
            <a:r>
              <a:rPr lang="tr-TR" dirty="0" smtClean="0">
                <a:solidFill>
                  <a:schemeClr val="tx1"/>
                </a:solidFill>
              </a:rPr>
              <a:t>Sprint yarışmaları için özel bir sprint yaklaşım modeli geliştirmek </a:t>
            </a:r>
            <a:r>
              <a:rPr lang="tr-TR" sz="2400" dirty="0" smtClean="0">
                <a:solidFill>
                  <a:schemeClr val="tx1"/>
                </a:solidFill>
              </a:rPr>
              <a:t>(KAS ve VO</a:t>
            </a:r>
            <a:r>
              <a:rPr lang="tr-TR" sz="2400" baseline="-25000" dirty="0" smtClean="0">
                <a:solidFill>
                  <a:schemeClr val="tx1"/>
                </a:solidFill>
              </a:rPr>
              <a:t>2</a:t>
            </a:r>
            <a:r>
              <a:rPr lang="tr-TR" sz="2400" dirty="0" smtClean="0">
                <a:solidFill>
                  <a:schemeClr val="tx1"/>
                </a:solidFill>
              </a:rPr>
              <a:t>’den çok hız)</a:t>
            </a:r>
            <a:endParaRPr lang="tr-TR" dirty="0" smtClean="0">
              <a:solidFill>
                <a:schemeClr val="tx1"/>
              </a:solidFill>
            </a:endParaRPr>
          </a:p>
          <a:p>
            <a:pPr marL="361950" algn="just">
              <a:spcBef>
                <a:spcPts val="0"/>
              </a:spcBef>
              <a:spcAft>
                <a:spcPts val="2400"/>
              </a:spcAft>
            </a:pPr>
            <a:r>
              <a:rPr lang="tr-TR" dirty="0" err="1" smtClean="0">
                <a:solidFill>
                  <a:schemeClr val="tx1"/>
                </a:solidFill>
              </a:rPr>
              <a:t>Cimnastik</a:t>
            </a:r>
            <a:r>
              <a:rPr lang="tr-TR" dirty="0" smtClean="0">
                <a:solidFill>
                  <a:schemeClr val="tx1"/>
                </a:solidFill>
              </a:rPr>
              <a:t> ve germe antrenmanlarının önemi </a:t>
            </a:r>
          </a:p>
          <a:p>
            <a:pPr marL="361950" algn="just">
              <a:spcBef>
                <a:spcPts val="0"/>
              </a:spcBef>
              <a:spcAft>
                <a:spcPts val="2400"/>
              </a:spcAft>
            </a:pPr>
            <a:r>
              <a:rPr lang="tr-TR" dirty="0" smtClean="0">
                <a:solidFill>
                  <a:schemeClr val="tx1"/>
                </a:solidFill>
              </a:rPr>
              <a:t>Taktik </a:t>
            </a:r>
            <a:r>
              <a:rPr lang="tr-TR" sz="2400" dirty="0" smtClean="0">
                <a:solidFill>
                  <a:schemeClr val="tx1"/>
                </a:solidFill>
              </a:rPr>
              <a:t>(yarışma pistlerinin analizi daha önemli ve daha özel olmalı)</a:t>
            </a:r>
            <a:endParaRPr lang="tr-TR" dirty="0" smtClean="0">
              <a:solidFill>
                <a:schemeClr val="tx1"/>
              </a:solidFill>
            </a:endParaRPr>
          </a:p>
          <a:p>
            <a:pPr marL="361950" algn="just">
              <a:spcBef>
                <a:spcPts val="0"/>
              </a:spcBef>
              <a:spcAft>
                <a:spcPts val="2400"/>
              </a:spcAft>
            </a:pPr>
            <a:r>
              <a:rPr lang="tr-TR" dirty="0" smtClean="0">
                <a:solidFill>
                  <a:schemeClr val="tx1"/>
                </a:solidFill>
              </a:rPr>
              <a:t>Toparlanma </a:t>
            </a:r>
            <a:r>
              <a:rPr lang="tr-TR" sz="2400" dirty="0" smtClean="0">
                <a:solidFill>
                  <a:schemeClr val="tx1"/>
                </a:solidFill>
              </a:rPr>
              <a:t>(farklı egzersizlerin etkilerinin karşılaştırılması)</a:t>
            </a:r>
            <a:endParaRPr lang="tr-TR" dirty="0" smtClean="0">
              <a:solidFill>
                <a:schemeClr val="tx1"/>
              </a:solidFill>
            </a:endParaRPr>
          </a:p>
          <a:p>
            <a:pPr marL="361950" algn="just">
              <a:spcBef>
                <a:spcPts val="0"/>
              </a:spcBef>
              <a:spcAft>
                <a:spcPts val="2400"/>
              </a:spcAft>
            </a:pPr>
            <a:r>
              <a:rPr lang="tr-TR" dirty="0" smtClean="0">
                <a:solidFill>
                  <a:schemeClr val="tx1"/>
                </a:solidFill>
              </a:rPr>
              <a:t>Malzemelerin geliştirilmesi ve yenilenmesi.</a:t>
            </a:r>
            <a:endParaRPr lang="tr-TR" dirty="0">
              <a:solidFill>
                <a:schemeClr val="tx1"/>
              </a:solidFill>
            </a:endParaRPr>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blip>
          <a:srcRect l="5040" t="69198" r="68080" b="3123"/>
          <a:stretch>
            <a:fillRect/>
          </a:stretch>
        </p:blipFill>
        <p:spPr bwMode="auto">
          <a:xfrm>
            <a:off x="251520" y="980728"/>
            <a:ext cx="360040" cy="360040"/>
          </a:xfrm>
          <a:prstGeom prst="rect">
            <a:avLst/>
          </a:prstGeom>
          <a:noFill/>
          <a:ln w="9525">
            <a:noFill/>
            <a:miter lim="800000"/>
            <a:headEnd/>
            <a:tailEnd/>
          </a:ln>
        </p:spPr>
      </p:pic>
      <p:pic>
        <p:nvPicPr>
          <p:cNvPr id="5" name="Picture 2"/>
          <p:cNvPicPr>
            <a:picLocks noChangeAspect="1" noChangeArrowheads="1"/>
          </p:cNvPicPr>
          <p:nvPr/>
        </p:nvPicPr>
        <p:blipFill>
          <a:blip r:embed="rId2" cstate="print">
            <a:clrChange>
              <a:clrFrom>
                <a:srgbClr val="FFFFFF"/>
              </a:clrFrom>
              <a:clrTo>
                <a:srgbClr val="FFFFFF">
                  <a:alpha val="0"/>
                </a:srgbClr>
              </a:clrTo>
            </a:clrChange>
          </a:blip>
          <a:srcRect l="5040" t="69198" r="68080" b="3123"/>
          <a:stretch>
            <a:fillRect/>
          </a:stretch>
        </p:blipFill>
        <p:spPr bwMode="auto">
          <a:xfrm>
            <a:off x="267286" y="2230126"/>
            <a:ext cx="360040" cy="360040"/>
          </a:xfrm>
          <a:prstGeom prst="rect">
            <a:avLst/>
          </a:prstGeom>
          <a:noFill/>
          <a:ln w="9525">
            <a:noFill/>
            <a:miter lim="800000"/>
            <a:headEnd/>
            <a:tailEnd/>
          </a:ln>
        </p:spPr>
      </p:pic>
      <p:pic>
        <p:nvPicPr>
          <p:cNvPr id="6" name="Picture 2"/>
          <p:cNvPicPr>
            <a:picLocks noChangeAspect="1" noChangeArrowheads="1"/>
          </p:cNvPicPr>
          <p:nvPr/>
        </p:nvPicPr>
        <p:blipFill>
          <a:blip r:embed="rId2" cstate="print">
            <a:clrChange>
              <a:clrFrom>
                <a:srgbClr val="FFFFFF"/>
              </a:clrFrom>
              <a:clrTo>
                <a:srgbClr val="FFFFFF">
                  <a:alpha val="0"/>
                </a:srgbClr>
              </a:clrTo>
            </a:clrChange>
          </a:blip>
          <a:srcRect l="5040" t="69198" r="68080" b="3123"/>
          <a:stretch>
            <a:fillRect/>
          </a:stretch>
        </p:blipFill>
        <p:spPr bwMode="auto">
          <a:xfrm>
            <a:off x="251520" y="3044250"/>
            <a:ext cx="360040" cy="360040"/>
          </a:xfrm>
          <a:prstGeom prst="rect">
            <a:avLst/>
          </a:prstGeom>
          <a:noFill/>
          <a:ln w="9525">
            <a:noFill/>
            <a:miter lim="800000"/>
            <a:headEnd/>
            <a:tailEnd/>
          </a:ln>
        </p:spPr>
      </p:pic>
      <p:pic>
        <p:nvPicPr>
          <p:cNvPr id="7" name="Picture 2"/>
          <p:cNvPicPr>
            <a:picLocks noChangeAspect="1" noChangeArrowheads="1"/>
          </p:cNvPicPr>
          <p:nvPr/>
        </p:nvPicPr>
        <p:blipFill>
          <a:blip r:embed="rId2" cstate="print">
            <a:clrChange>
              <a:clrFrom>
                <a:srgbClr val="FFFFFF"/>
              </a:clrFrom>
              <a:clrTo>
                <a:srgbClr val="FFFFFF">
                  <a:alpha val="0"/>
                </a:srgbClr>
              </a:clrTo>
            </a:clrChange>
          </a:blip>
          <a:srcRect l="5040" t="69198" r="68080" b="3123"/>
          <a:stretch>
            <a:fillRect/>
          </a:stretch>
        </p:blipFill>
        <p:spPr bwMode="auto">
          <a:xfrm>
            <a:off x="267286" y="4187434"/>
            <a:ext cx="360040" cy="360040"/>
          </a:xfrm>
          <a:prstGeom prst="rect">
            <a:avLst/>
          </a:prstGeom>
          <a:noFill/>
          <a:ln w="9525">
            <a:noFill/>
            <a:miter lim="800000"/>
            <a:headEnd/>
            <a:tailEnd/>
          </a:ln>
        </p:spPr>
      </p:pic>
      <p:pic>
        <p:nvPicPr>
          <p:cNvPr id="8" name="Picture 2"/>
          <p:cNvPicPr>
            <a:picLocks noChangeAspect="1" noChangeArrowheads="1"/>
          </p:cNvPicPr>
          <p:nvPr/>
        </p:nvPicPr>
        <p:blipFill>
          <a:blip r:embed="rId2" cstate="print">
            <a:clrChange>
              <a:clrFrom>
                <a:srgbClr val="FFFFFF"/>
              </a:clrFrom>
              <a:clrTo>
                <a:srgbClr val="FFFFFF">
                  <a:alpha val="0"/>
                </a:srgbClr>
              </a:clrTo>
            </a:clrChange>
          </a:blip>
          <a:srcRect l="5040" t="69198" r="68080" b="3123"/>
          <a:stretch>
            <a:fillRect/>
          </a:stretch>
        </p:blipFill>
        <p:spPr bwMode="auto">
          <a:xfrm>
            <a:off x="267286" y="4972700"/>
            <a:ext cx="360040" cy="3600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500"/>
                                        <p:tgtEl>
                                          <p:spTgt spid="3">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ssolve">
                                      <p:cBhvr>
                                        <p:cTn id="15" dur="500"/>
                                        <p:tgtEl>
                                          <p:spTgt spid="3">
                                            <p:txEl>
                                              <p:pRg st="1" end="1"/>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dissolve">
                                      <p:cBhvr>
                                        <p:cTn id="19" dur="500"/>
                                        <p:tgtEl>
                                          <p:spTgt spid="3">
                                            <p:txEl>
                                              <p:pRg st="2" end="2"/>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dissolve">
                                      <p:cBhvr>
                                        <p:cTn id="23" dur="500"/>
                                        <p:tgtEl>
                                          <p:spTgt spid="3">
                                            <p:txEl>
                                              <p:pRg st="3" end="3"/>
                                            </p:txEl>
                                          </p:spTgt>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3568" y="476672"/>
            <a:ext cx="7772400" cy="792088"/>
          </a:xfrm>
        </p:spPr>
        <p:style>
          <a:lnRef idx="2">
            <a:schemeClr val="accent2"/>
          </a:lnRef>
          <a:fillRef idx="1">
            <a:schemeClr val="lt1"/>
          </a:fillRef>
          <a:effectRef idx="0">
            <a:schemeClr val="accent2"/>
          </a:effectRef>
          <a:fontRef idx="minor">
            <a:schemeClr val="dk1"/>
          </a:fontRef>
        </p:style>
        <p:txBody>
          <a:bodyPr>
            <a:normAutofit/>
          </a:bodyPr>
          <a:lstStyle/>
          <a:p>
            <a:r>
              <a:rPr lang="tr-TR"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HIZIN ÖNEMİ</a:t>
            </a:r>
            <a:endParaRPr lang="tr-TR"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2 Alt Başlık"/>
          <p:cNvSpPr>
            <a:spLocks noGrp="1"/>
          </p:cNvSpPr>
          <p:nvPr>
            <p:ph type="subTitle" idx="1"/>
          </p:nvPr>
        </p:nvSpPr>
        <p:spPr>
          <a:xfrm>
            <a:off x="251520" y="1484784"/>
            <a:ext cx="8640960" cy="5112568"/>
          </a:xfrm>
          <a:solidFill>
            <a:srgbClr val="FAF0F0"/>
          </a:solidFill>
          <a:ln>
            <a:solidFill>
              <a:srgbClr val="C86664"/>
            </a:solidFill>
          </a:ln>
        </p:spPr>
        <p:style>
          <a:lnRef idx="1">
            <a:schemeClr val="accent2"/>
          </a:lnRef>
          <a:fillRef idx="2">
            <a:schemeClr val="accent2"/>
          </a:fillRef>
          <a:effectRef idx="1">
            <a:schemeClr val="accent2"/>
          </a:effectRef>
          <a:fontRef idx="minor">
            <a:schemeClr val="dk1"/>
          </a:fontRef>
        </p:style>
        <p:txBody>
          <a:bodyPr>
            <a:normAutofit lnSpcReduction="10000"/>
          </a:bodyPr>
          <a:lstStyle/>
          <a:p>
            <a:pPr marL="361950" algn="just">
              <a:spcBef>
                <a:spcPts val="0"/>
              </a:spcBef>
              <a:spcAft>
                <a:spcPts val="1800"/>
              </a:spcAft>
            </a:pPr>
            <a:r>
              <a:rPr lang="tr-TR" sz="3000" dirty="0" smtClean="0">
                <a:solidFill>
                  <a:schemeClr val="tx1"/>
                </a:solidFill>
              </a:rPr>
              <a:t>Eski geleneksel tekniklerle yeterli hıza ulaşmak mümkün olmadığından yeni teknikler geliştirilmesi </a:t>
            </a:r>
          </a:p>
          <a:p>
            <a:pPr marL="361950" algn="just">
              <a:spcBef>
                <a:spcPts val="0"/>
              </a:spcBef>
              <a:spcAft>
                <a:spcPts val="1800"/>
              </a:spcAft>
            </a:pPr>
            <a:r>
              <a:rPr lang="tr-TR" sz="3000" dirty="0" smtClean="0">
                <a:solidFill>
                  <a:schemeClr val="tx1"/>
                </a:solidFill>
              </a:rPr>
              <a:t>Malzeme ve </a:t>
            </a:r>
            <a:r>
              <a:rPr lang="tr-TR" sz="3000" dirty="0" err="1">
                <a:solidFill>
                  <a:schemeClr val="tx1"/>
                </a:solidFill>
              </a:rPr>
              <a:t>W</a:t>
            </a:r>
            <a:r>
              <a:rPr lang="tr-TR" sz="3000" dirty="0" err="1" smtClean="0">
                <a:solidFill>
                  <a:schemeClr val="tx1"/>
                </a:solidFill>
              </a:rPr>
              <a:t>akslamanın</a:t>
            </a:r>
            <a:r>
              <a:rPr lang="tr-TR" sz="3000" dirty="0" smtClean="0">
                <a:solidFill>
                  <a:schemeClr val="tx1"/>
                </a:solidFill>
              </a:rPr>
              <a:t> önemi</a:t>
            </a:r>
          </a:p>
          <a:p>
            <a:pPr marL="361950" algn="just">
              <a:spcBef>
                <a:spcPts val="0"/>
              </a:spcBef>
              <a:spcAft>
                <a:spcPts val="1800"/>
              </a:spcAft>
            </a:pPr>
            <a:r>
              <a:rPr lang="tr-TR" sz="3000" dirty="0" smtClean="0">
                <a:solidFill>
                  <a:schemeClr val="tx1"/>
                </a:solidFill>
              </a:rPr>
              <a:t>Özel kuvvet antrenmanlarının vurgulanması.</a:t>
            </a:r>
          </a:p>
          <a:p>
            <a:pPr marL="361950" algn="just">
              <a:spcBef>
                <a:spcPts val="0"/>
              </a:spcBef>
              <a:spcAft>
                <a:spcPts val="1800"/>
              </a:spcAft>
            </a:pPr>
            <a:r>
              <a:rPr lang="tr-TR" sz="3000" dirty="0" smtClean="0">
                <a:solidFill>
                  <a:schemeClr val="tx1"/>
                </a:solidFill>
              </a:rPr>
              <a:t>Aktif taktik antrenmanları- video analizleri (diğer sporcular arasında zayıf ve güçlü noktalar-inceleme)</a:t>
            </a:r>
          </a:p>
          <a:p>
            <a:pPr marL="361950" algn="just">
              <a:spcBef>
                <a:spcPts val="0"/>
              </a:spcBef>
              <a:spcAft>
                <a:spcPts val="1800"/>
              </a:spcAft>
            </a:pPr>
            <a:r>
              <a:rPr lang="tr-TR" sz="3000" dirty="0" smtClean="0">
                <a:solidFill>
                  <a:schemeClr val="tx1"/>
                </a:solidFill>
              </a:rPr>
              <a:t>GPS ile pistlerin analizi- adaptasyon antrenmanları-benzer pistlerin hazırlanması-</a:t>
            </a:r>
            <a:r>
              <a:rPr lang="tr-TR" sz="3000" dirty="0" err="1" smtClean="0">
                <a:solidFill>
                  <a:schemeClr val="tx1"/>
                </a:solidFill>
              </a:rPr>
              <a:t>labaratuarda</a:t>
            </a:r>
            <a:r>
              <a:rPr lang="tr-TR" sz="3000" dirty="0" smtClean="0">
                <a:solidFill>
                  <a:schemeClr val="tx1"/>
                </a:solidFill>
              </a:rPr>
              <a:t> </a:t>
            </a:r>
            <a:r>
              <a:rPr lang="tr-TR" sz="3000" dirty="0" err="1" smtClean="0">
                <a:solidFill>
                  <a:schemeClr val="tx1"/>
                </a:solidFill>
              </a:rPr>
              <a:t>treadmill</a:t>
            </a:r>
            <a:r>
              <a:rPr lang="tr-TR" sz="3000" dirty="0" smtClean="0">
                <a:solidFill>
                  <a:schemeClr val="tx1"/>
                </a:solidFill>
              </a:rPr>
              <a:t> ile antrenman çalışmaları</a:t>
            </a:r>
            <a:endParaRPr lang="tr-TR" sz="2400" dirty="0">
              <a:solidFill>
                <a:schemeClr val="tx1"/>
              </a:solidFill>
            </a:endParaRPr>
          </a:p>
        </p:txBody>
      </p:sp>
      <p:pic>
        <p:nvPicPr>
          <p:cNvPr id="3074" name="Picture 2"/>
          <p:cNvPicPr>
            <a:picLocks noChangeAspect="1" noChangeArrowheads="1"/>
          </p:cNvPicPr>
          <p:nvPr/>
        </p:nvPicPr>
        <p:blipFill>
          <a:blip r:embed="rId2" cstate="print">
            <a:clrChange>
              <a:clrFrom>
                <a:srgbClr val="FFFFFF"/>
              </a:clrFrom>
              <a:clrTo>
                <a:srgbClr val="FFFFFF">
                  <a:alpha val="0"/>
                </a:srgbClr>
              </a:clrTo>
            </a:clrChange>
            <a:duotone>
              <a:schemeClr val="accent2">
                <a:shade val="45000"/>
                <a:satMod val="135000"/>
              </a:schemeClr>
              <a:prstClr val="white"/>
            </a:duotone>
            <a:lum bright="-45000" contrast="71000"/>
          </a:blip>
          <a:srcRect l="34880" t="36161" r="36560" b="36160"/>
          <a:stretch>
            <a:fillRect/>
          </a:stretch>
        </p:blipFill>
        <p:spPr bwMode="auto">
          <a:xfrm>
            <a:off x="244698" y="1501500"/>
            <a:ext cx="467544" cy="440042"/>
          </a:xfrm>
          <a:prstGeom prst="rect">
            <a:avLst/>
          </a:prstGeom>
          <a:noFill/>
          <a:ln w="9525">
            <a:noFill/>
            <a:miter lim="800000"/>
            <a:headEnd/>
            <a:tailEnd/>
          </a:ln>
        </p:spPr>
      </p:pic>
      <p:pic>
        <p:nvPicPr>
          <p:cNvPr id="5" name="Picture 2"/>
          <p:cNvPicPr>
            <a:picLocks noChangeAspect="1" noChangeArrowheads="1"/>
          </p:cNvPicPr>
          <p:nvPr/>
        </p:nvPicPr>
        <p:blipFill>
          <a:blip r:embed="rId2" cstate="print">
            <a:clrChange>
              <a:clrFrom>
                <a:srgbClr val="FFFFFF"/>
              </a:clrFrom>
              <a:clrTo>
                <a:srgbClr val="FFFFFF">
                  <a:alpha val="0"/>
                </a:srgbClr>
              </a:clrTo>
            </a:clrChange>
            <a:duotone>
              <a:schemeClr val="accent2">
                <a:shade val="45000"/>
                <a:satMod val="135000"/>
              </a:schemeClr>
              <a:prstClr val="white"/>
            </a:duotone>
            <a:lum bright="-45000" contrast="71000"/>
          </a:blip>
          <a:srcRect l="34880" t="36161" r="36560" b="36160"/>
          <a:stretch>
            <a:fillRect/>
          </a:stretch>
        </p:blipFill>
        <p:spPr bwMode="auto">
          <a:xfrm>
            <a:off x="235754" y="2533372"/>
            <a:ext cx="467544" cy="440042"/>
          </a:xfrm>
          <a:prstGeom prst="rect">
            <a:avLst/>
          </a:prstGeom>
          <a:noFill/>
          <a:ln w="9525">
            <a:noFill/>
            <a:miter lim="800000"/>
            <a:headEnd/>
            <a:tailEnd/>
          </a:ln>
        </p:spPr>
      </p:pic>
      <p:pic>
        <p:nvPicPr>
          <p:cNvPr id="6" name="Picture 2"/>
          <p:cNvPicPr>
            <a:picLocks noChangeAspect="1" noChangeArrowheads="1"/>
          </p:cNvPicPr>
          <p:nvPr/>
        </p:nvPicPr>
        <p:blipFill>
          <a:blip r:embed="rId2" cstate="print">
            <a:clrChange>
              <a:clrFrom>
                <a:srgbClr val="FFFFFF"/>
              </a:clrFrom>
              <a:clrTo>
                <a:srgbClr val="FFFFFF">
                  <a:alpha val="0"/>
                </a:srgbClr>
              </a:clrTo>
            </a:clrChange>
            <a:duotone>
              <a:schemeClr val="accent2">
                <a:shade val="45000"/>
                <a:satMod val="135000"/>
              </a:schemeClr>
              <a:prstClr val="white"/>
            </a:duotone>
            <a:lum bright="-45000" contrast="71000"/>
          </a:blip>
          <a:srcRect l="34880" t="36161" r="36560" b="36160"/>
          <a:stretch>
            <a:fillRect/>
          </a:stretch>
        </p:blipFill>
        <p:spPr bwMode="auto">
          <a:xfrm>
            <a:off x="235754" y="3204982"/>
            <a:ext cx="467544" cy="440042"/>
          </a:xfrm>
          <a:prstGeom prst="rect">
            <a:avLst/>
          </a:prstGeom>
          <a:noFill/>
          <a:ln w="9525">
            <a:noFill/>
            <a:miter lim="800000"/>
            <a:headEnd/>
            <a:tailEnd/>
          </a:ln>
        </p:spPr>
      </p:pic>
      <p:pic>
        <p:nvPicPr>
          <p:cNvPr id="7" name="Picture 2"/>
          <p:cNvPicPr>
            <a:picLocks noChangeAspect="1" noChangeArrowheads="1"/>
          </p:cNvPicPr>
          <p:nvPr/>
        </p:nvPicPr>
        <p:blipFill>
          <a:blip r:embed="rId2" cstate="print">
            <a:clrChange>
              <a:clrFrom>
                <a:srgbClr val="FFFFFF"/>
              </a:clrFrom>
              <a:clrTo>
                <a:srgbClr val="FFFFFF">
                  <a:alpha val="0"/>
                </a:srgbClr>
              </a:clrTo>
            </a:clrChange>
            <a:duotone>
              <a:schemeClr val="accent2">
                <a:shade val="45000"/>
                <a:satMod val="135000"/>
              </a:schemeClr>
              <a:prstClr val="white"/>
            </a:duotone>
            <a:lum bright="-45000" contrast="71000"/>
          </a:blip>
          <a:srcRect l="34880" t="36161" r="36560" b="36160"/>
          <a:stretch>
            <a:fillRect/>
          </a:stretch>
        </p:blipFill>
        <p:spPr bwMode="auto">
          <a:xfrm>
            <a:off x="251520" y="3836338"/>
            <a:ext cx="467544" cy="440042"/>
          </a:xfrm>
          <a:prstGeom prst="rect">
            <a:avLst/>
          </a:prstGeom>
          <a:noFill/>
          <a:ln w="9525">
            <a:noFill/>
            <a:miter lim="800000"/>
            <a:headEnd/>
            <a:tailEnd/>
          </a:ln>
        </p:spPr>
      </p:pic>
      <p:pic>
        <p:nvPicPr>
          <p:cNvPr id="8" name="Picture 2"/>
          <p:cNvPicPr>
            <a:picLocks noChangeAspect="1" noChangeArrowheads="1"/>
          </p:cNvPicPr>
          <p:nvPr/>
        </p:nvPicPr>
        <p:blipFill>
          <a:blip r:embed="rId2" cstate="print">
            <a:clrChange>
              <a:clrFrom>
                <a:srgbClr val="FFFFFF"/>
              </a:clrFrom>
              <a:clrTo>
                <a:srgbClr val="FFFFFF">
                  <a:alpha val="0"/>
                </a:srgbClr>
              </a:clrTo>
            </a:clrChange>
            <a:duotone>
              <a:schemeClr val="accent2">
                <a:shade val="45000"/>
                <a:satMod val="135000"/>
              </a:schemeClr>
              <a:prstClr val="white"/>
            </a:duotone>
            <a:lum bright="-45000" contrast="71000"/>
          </a:blip>
          <a:srcRect l="34880" t="36161" r="36560" b="36160"/>
          <a:stretch>
            <a:fillRect/>
          </a:stretch>
        </p:blipFill>
        <p:spPr bwMode="auto">
          <a:xfrm>
            <a:off x="251520" y="4869160"/>
            <a:ext cx="467544" cy="44004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dissolve">
                                      <p:cBhvr>
                                        <p:cTn id="10" dur="500"/>
                                        <p:tgtEl>
                                          <p:spTgt spid="3">
                                            <p:bg/>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dissolv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dissolv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dissolv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dissolv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dissolve">
                                      <p:cBhvr>
                                        <p:cTn id="3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630</TotalTime>
  <Words>681</Words>
  <Application>Microsoft Office PowerPoint</Application>
  <PresentationFormat>Ekran Gösterisi (4:3)</PresentationFormat>
  <Paragraphs>85</Paragraphs>
  <Slides>20</Slides>
  <Notes>8</Notes>
  <HiddenSlides>0</HiddenSlides>
  <MMClips>0</MMClips>
  <ScaleCrop>false</ScaleCrop>
  <HeadingPairs>
    <vt:vector size="4" baseType="variant">
      <vt:variant>
        <vt:lpstr>Tema</vt:lpstr>
      </vt:variant>
      <vt:variant>
        <vt:i4>1</vt:i4>
      </vt:variant>
      <vt:variant>
        <vt:lpstr>Slayt Başlıkları</vt:lpstr>
      </vt:variant>
      <vt:variant>
        <vt:i4>20</vt:i4>
      </vt:variant>
    </vt:vector>
  </HeadingPairs>
  <TitlesOfParts>
    <vt:vector size="21" baseType="lpstr">
      <vt:lpstr>Ofis Teması</vt:lpstr>
      <vt:lpstr>Slayt 1</vt:lpstr>
      <vt:lpstr>Slayt 2</vt:lpstr>
      <vt:lpstr>Slayt 3</vt:lpstr>
      <vt:lpstr>Slayt 4</vt:lpstr>
      <vt:lpstr>Slayt 5</vt:lpstr>
      <vt:lpstr>Slayt 6</vt:lpstr>
      <vt:lpstr>SON YILLARDA YAPILAN ARAŞTIRMALAR</vt:lpstr>
      <vt:lpstr>Slayt 8</vt:lpstr>
      <vt:lpstr>HIZIN ÖNEMİ</vt:lpstr>
      <vt:lpstr>Slayt 10</vt:lpstr>
      <vt:lpstr>Slayt 11</vt:lpstr>
      <vt:lpstr>Slayt 12</vt:lpstr>
      <vt:lpstr>SPRİNT KAYAĞI HAKKINDA NELER BİLİYORUZ?</vt:lpstr>
      <vt:lpstr>Slayt 14</vt:lpstr>
      <vt:lpstr>Slayt 15</vt:lpstr>
      <vt:lpstr>Slayt 16</vt:lpstr>
      <vt:lpstr>Slayt 17</vt:lpstr>
      <vt:lpstr>Slayt 18</vt:lpstr>
      <vt:lpstr>Slayt 19</vt:lpstr>
      <vt:lpstr>Slayt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ERZURUM2011-PC62</dc:creator>
  <cp:lastModifiedBy>VAIO</cp:lastModifiedBy>
  <cp:revision>145</cp:revision>
  <dcterms:created xsi:type="dcterms:W3CDTF">2010-12-27T08:09:22Z</dcterms:created>
  <dcterms:modified xsi:type="dcterms:W3CDTF">2011-01-26T10:29:09Z</dcterms:modified>
</cp:coreProperties>
</file>