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25.01.2011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25.01.2011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23528" y="188640"/>
            <a:ext cx="8496944" cy="2763739"/>
          </a:xfrm>
        </p:spPr>
        <p:txBody>
          <a:bodyPr>
            <a:normAutofit/>
          </a:bodyPr>
          <a:lstStyle/>
          <a:p>
            <a:r>
              <a:rPr lang="en-GB" b="1" dirty="0" smtClean="0"/>
              <a:t>Sustainable use of facilities constructed for 25</a:t>
            </a:r>
            <a:r>
              <a:rPr lang="en-GB" b="1" baseline="30000" dirty="0" smtClean="0"/>
              <a:t>th</a:t>
            </a:r>
            <a:r>
              <a:rPr lang="en-GB" b="1" dirty="0" smtClean="0"/>
              <a:t> UNIVERSIADE Winter Games in Erzurum </a:t>
            </a:r>
            <a:endParaRPr lang="tr-TR" dirty="0"/>
          </a:p>
        </p:txBody>
      </p:sp>
      <p:sp>
        <p:nvSpPr>
          <p:cNvPr id="3" name="2 Alt Başlık"/>
          <p:cNvSpPr>
            <a:spLocks noGrp="1"/>
          </p:cNvSpPr>
          <p:nvPr>
            <p:ph type="subTitle" idx="1"/>
          </p:nvPr>
        </p:nvSpPr>
        <p:spPr>
          <a:xfrm>
            <a:off x="0" y="3429000"/>
            <a:ext cx="8964488" cy="3356992"/>
          </a:xfrm>
        </p:spPr>
        <p:txBody>
          <a:bodyPr>
            <a:normAutofit fontScale="92500" lnSpcReduction="20000"/>
          </a:bodyPr>
          <a:lstStyle/>
          <a:p>
            <a:r>
              <a:rPr lang="tr-TR" dirty="0" smtClean="0"/>
              <a:t>Dr. </a:t>
            </a:r>
            <a:r>
              <a:rPr lang="en-GB" dirty="0" err="1" smtClean="0"/>
              <a:t>Süleyman</a:t>
            </a:r>
            <a:r>
              <a:rPr lang="en-GB" dirty="0" smtClean="0"/>
              <a:t> Toy</a:t>
            </a:r>
            <a:endParaRPr lang="tr-TR" dirty="0" smtClean="0"/>
          </a:p>
          <a:p>
            <a:r>
              <a:rPr lang="en-GB" dirty="0" err="1" smtClean="0"/>
              <a:t>Emine</a:t>
            </a:r>
            <a:r>
              <a:rPr lang="en-GB" dirty="0" smtClean="0"/>
              <a:t> </a:t>
            </a:r>
            <a:r>
              <a:rPr lang="en-GB" dirty="0" err="1" smtClean="0"/>
              <a:t>Bilgen</a:t>
            </a:r>
            <a:r>
              <a:rPr lang="en-GB" dirty="0" smtClean="0"/>
              <a:t> </a:t>
            </a:r>
            <a:r>
              <a:rPr lang="en-GB" dirty="0" err="1" smtClean="0"/>
              <a:t>Eymirli</a:t>
            </a:r>
            <a:endParaRPr lang="tr-TR" dirty="0" smtClean="0"/>
          </a:p>
          <a:p>
            <a:r>
              <a:rPr lang="tr-TR" dirty="0" smtClean="0"/>
              <a:t>Dr. </a:t>
            </a:r>
            <a:r>
              <a:rPr lang="en-GB" dirty="0" err="1" smtClean="0"/>
              <a:t>Rıfat</a:t>
            </a:r>
            <a:r>
              <a:rPr lang="en-GB" dirty="0" smtClean="0"/>
              <a:t> </a:t>
            </a:r>
            <a:r>
              <a:rPr lang="en-GB" dirty="0" err="1" smtClean="0"/>
              <a:t>Altan</a:t>
            </a:r>
            <a:endParaRPr lang="tr-TR" dirty="0" smtClean="0"/>
          </a:p>
          <a:p>
            <a:r>
              <a:rPr lang="en-GB" dirty="0" smtClean="0"/>
              <a:t>Northeast </a:t>
            </a:r>
            <a:r>
              <a:rPr lang="en-GB" dirty="0" smtClean="0"/>
              <a:t>Anatolia Development Agency </a:t>
            </a:r>
            <a:endParaRPr lang="tr-TR" dirty="0" smtClean="0"/>
          </a:p>
          <a:p>
            <a:r>
              <a:rPr lang="en-GB" dirty="0" smtClean="0"/>
              <a:t>(KUDAKA)  </a:t>
            </a:r>
            <a:r>
              <a:rPr lang="tr-TR" dirty="0" smtClean="0"/>
              <a:t/>
            </a:r>
            <a:br>
              <a:rPr lang="tr-TR" dirty="0" smtClean="0"/>
            </a:br>
            <a:endParaRPr lang="tr-TR" dirty="0" smtClean="0"/>
          </a:p>
          <a:p>
            <a:r>
              <a:rPr lang="tr-TR" b="1" dirty="0" smtClean="0"/>
              <a:t>Erzurum 2011</a:t>
            </a:r>
            <a:endParaRPr lang="tr-T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Sustainable use</a:t>
            </a:r>
            <a:r>
              <a:rPr lang="tr-TR" b="1" dirty="0" smtClean="0"/>
              <a:t>…</a:t>
            </a:r>
            <a:endParaRPr lang="tr-TR" dirty="0"/>
          </a:p>
        </p:txBody>
      </p:sp>
      <p:sp>
        <p:nvSpPr>
          <p:cNvPr id="3" name="2 İçerik Yer Tutucusu"/>
          <p:cNvSpPr>
            <a:spLocks noGrp="1"/>
          </p:cNvSpPr>
          <p:nvPr>
            <p:ph idx="1"/>
          </p:nvPr>
        </p:nvSpPr>
        <p:spPr>
          <a:xfrm>
            <a:off x="0" y="1196752"/>
            <a:ext cx="9144000" cy="5661248"/>
          </a:xfrm>
        </p:spPr>
        <p:txBody>
          <a:bodyPr>
            <a:normAutofit/>
          </a:bodyPr>
          <a:lstStyle/>
          <a:p>
            <a:pPr marL="0" lvl="0" indent="0">
              <a:buNone/>
            </a:pPr>
            <a:r>
              <a:rPr lang="en-GB" dirty="0" smtClean="0"/>
              <a:t>A promotion and marketing based voluntary platform should be established by local people in Erzurum to educate, encourage and make aware people about the benefits of the facilities and winter tourism,</a:t>
            </a:r>
            <a:endParaRPr lang="tr-TR" dirty="0" smtClean="0"/>
          </a:p>
          <a:p>
            <a:pPr marL="0" lvl="0" indent="0">
              <a:buNone/>
            </a:pPr>
            <a:r>
              <a:rPr lang="en-GB" dirty="0" smtClean="0"/>
              <a:t>Alternative and supportive activities combined with the facilities should be considered and planned.</a:t>
            </a:r>
            <a:endParaRPr lang="tr-TR" dirty="0" smtClean="0"/>
          </a:p>
          <a:p>
            <a:pPr marL="0" lvl="0" indent="0">
              <a:buNone/>
            </a:pPr>
            <a:r>
              <a:rPr lang="en-GB" dirty="0" smtClean="0"/>
              <a:t>Good application samples and transfer of innovations should be performed to see the possible results of the attempts to be carried out in Erzurum.</a:t>
            </a:r>
            <a:endParaRPr lang="tr-TR"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857500"/>
            <a:ext cx="8229600" cy="1143000"/>
          </a:xfrm>
        </p:spPr>
        <p:txBody>
          <a:bodyPr/>
          <a:lstStyle/>
          <a:p>
            <a:r>
              <a:rPr lang="tr-TR" b="1" dirty="0" err="1" smtClean="0"/>
              <a:t>Thank</a:t>
            </a:r>
            <a:r>
              <a:rPr lang="tr-TR" b="1" dirty="0" smtClean="0"/>
              <a:t> </a:t>
            </a:r>
            <a:r>
              <a:rPr lang="tr-TR" b="1" dirty="0" err="1" smtClean="0"/>
              <a:t>you</a:t>
            </a:r>
            <a:r>
              <a:rPr lang="tr-TR" b="1" dirty="0" smtClean="0"/>
              <a:t>…</a:t>
            </a:r>
            <a:endParaRPr lang="tr-T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Sustainable use</a:t>
            </a:r>
            <a:r>
              <a:rPr lang="tr-TR" b="1" dirty="0" smtClean="0"/>
              <a:t>…</a:t>
            </a:r>
            <a:endParaRPr lang="tr-TR" dirty="0"/>
          </a:p>
        </p:txBody>
      </p:sp>
      <p:sp>
        <p:nvSpPr>
          <p:cNvPr id="3" name="2 İçerik Yer Tutucusu"/>
          <p:cNvSpPr>
            <a:spLocks noGrp="1"/>
          </p:cNvSpPr>
          <p:nvPr>
            <p:ph idx="1"/>
          </p:nvPr>
        </p:nvSpPr>
        <p:spPr>
          <a:xfrm>
            <a:off x="457200" y="2154560"/>
            <a:ext cx="8229600" cy="2548880"/>
          </a:xfrm>
        </p:spPr>
        <p:txBody>
          <a:bodyPr/>
          <a:lstStyle/>
          <a:p>
            <a:pPr marL="0" indent="0">
              <a:buNone/>
            </a:pPr>
            <a:r>
              <a:rPr lang="en-US" dirty="0" smtClean="0"/>
              <a:t>Economic, social and cultural contributions of large sportive organizations to the areas where they are held are so big that generally not only cities but also nations get into a fierce rivalry to be winner. </a:t>
            </a: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4624"/>
            <a:ext cx="8229600" cy="1143000"/>
          </a:xfrm>
        </p:spPr>
        <p:txBody>
          <a:bodyPr/>
          <a:lstStyle/>
          <a:p>
            <a:r>
              <a:rPr lang="en-GB" b="1" dirty="0" smtClean="0"/>
              <a:t>Sustainable use</a:t>
            </a:r>
            <a:r>
              <a:rPr lang="tr-TR" b="1" dirty="0" smtClean="0"/>
              <a:t>…</a:t>
            </a:r>
            <a:endParaRPr lang="tr-TR" dirty="0"/>
          </a:p>
        </p:txBody>
      </p:sp>
      <p:sp>
        <p:nvSpPr>
          <p:cNvPr id="3" name="2 İçerik Yer Tutucusu"/>
          <p:cNvSpPr>
            <a:spLocks noGrp="1"/>
          </p:cNvSpPr>
          <p:nvPr>
            <p:ph idx="1"/>
          </p:nvPr>
        </p:nvSpPr>
        <p:spPr>
          <a:xfrm>
            <a:off x="179512" y="1124744"/>
            <a:ext cx="8784976" cy="5733256"/>
          </a:xfrm>
        </p:spPr>
        <p:txBody>
          <a:bodyPr>
            <a:normAutofit/>
          </a:bodyPr>
          <a:lstStyle/>
          <a:p>
            <a:pPr marL="0" indent="0">
              <a:buNone/>
            </a:pPr>
            <a:r>
              <a:rPr lang="en-GB" dirty="0" smtClean="0"/>
              <a:t>The city of Erzurum is a medium - scaled and unindustrialised city. </a:t>
            </a:r>
            <a:endParaRPr lang="tr-TR" dirty="0" smtClean="0"/>
          </a:p>
          <a:p>
            <a:pPr marL="0" indent="0">
              <a:buNone/>
            </a:pPr>
            <a:r>
              <a:rPr lang="en-GB" dirty="0" smtClean="0"/>
              <a:t>People are generally busy with service sector in the centre of the city. </a:t>
            </a:r>
            <a:endParaRPr lang="tr-TR" dirty="0" smtClean="0"/>
          </a:p>
          <a:p>
            <a:pPr marL="0" indent="0">
              <a:buNone/>
            </a:pPr>
            <a:r>
              <a:rPr lang="en-GB" dirty="0" smtClean="0"/>
              <a:t>Human population in the city centre is 369.000. The centre of Erzurum is an old settlement dating back to nearly 7.000 years ago and therefore the city has a historical urban structure combined with a newly developing modern neighbouring. </a:t>
            </a:r>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Sustainable use</a:t>
            </a:r>
            <a:r>
              <a:rPr lang="tr-TR" b="1" dirty="0" smtClean="0"/>
              <a:t>…</a:t>
            </a:r>
            <a:endParaRPr lang="tr-TR" dirty="0"/>
          </a:p>
        </p:txBody>
      </p:sp>
      <p:sp>
        <p:nvSpPr>
          <p:cNvPr id="3" name="2 İçerik Yer Tutucusu"/>
          <p:cNvSpPr>
            <a:spLocks noGrp="1"/>
          </p:cNvSpPr>
          <p:nvPr>
            <p:ph idx="1"/>
          </p:nvPr>
        </p:nvSpPr>
        <p:spPr>
          <a:xfrm>
            <a:off x="179512" y="1124744"/>
            <a:ext cx="8784976" cy="5733256"/>
          </a:xfrm>
        </p:spPr>
        <p:txBody>
          <a:bodyPr>
            <a:normAutofit/>
          </a:bodyPr>
          <a:lstStyle/>
          <a:p>
            <a:pPr marL="0" indent="0">
              <a:buNone/>
            </a:pPr>
            <a:r>
              <a:rPr lang="en-GB" dirty="0" smtClean="0"/>
              <a:t>Harsh</a:t>
            </a:r>
            <a:r>
              <a:rPr lang="tr-TR" dirty="0" smtClean="0"/>
              <a:t> </a:t>
            </a:r>
            <a:r>
              <a:rPr lang="en-GB" dirty="0" smtClean="0"/>
              <a:t>continental climatic features are prevalent in the city and its proximity, </a:t>
            </a:r>
            <a:endParaRPr lang="tr-TR" dirty="0" smtClean="0"/>
          </a:p>
          <a:p>
            <a:pPr marL="0" indent="0">
              <a:buNone/>
            </a:pPr>
            <a:r>
              <a:rPr lang="en-GB" dirty="0" smtClean="0"/>
              <a:t>Thick</a:t>
            </a:r>
            <a:r>
              <a:rPr lang="tr-TR" dirty="0" smtClean="0"/>
              <a:t> </a:t>
            </a:r>
            <a:r>
              <a:rPr lang="en-GB" dirty="0" smtClean="0"/>
              <a:t>and consistent snow cover for more than a 100-day period, </a:t>
            </a:r>
            <a:endParaRPr lang="tr-TR" dirty="0" smtClean="0"/>
          </a:p>
          <a:p>
            <a:pPr marL="0" indent="0">
              <a:buNone/>
            </a:pPr>
            <a:r>
              <a:rPr lang="en-GB" dirty="0" smtClean="0"/>
              <a:t>People</a:t>
            </a:r>
            <a:r>
              <a:rPr lang="tr-TR" dirty="0" smtClean="0"/>
              <a:t> </a:t>
            </a:r>
            <a:r>
              <a:rPr lang="en-GB" dirty="0" smtClean="0"/>
              <a:t>have not seen it as an advantage of their homeland. </a:t>
            </a:r>
            <a:endParaRPr lang="tr-TR" dirty="0" smtClean="0"/>
          </a:p>
          <a:p>
            <a:pPr marL="0" indent="0">
              <a:buNone/>
            </a:pPr>
            <a:r>
              <a:rPr lang="en-GB" dirty="0" smtClean="0"/>
              <a:t>For</a:t>
            </a:r>
            <a:r>
              <a:rPr lang="tr-TR" dirty="0" smtClean="0"/>
              <a:t> </a:t>
            </a:r>
            <a:r>
              <a:rPr lang="en-GB" dirty="0" smtClean="0"/>
              <a:t>nearly decade winter tourism has been seen as an alternative source of income by local people and its infrastructure has reach up to a certain level.</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18864" y="116632"/>
            <a:ext cx="8229600" cy="850106"/>
          </a:xfrm>
        </p:spPr>
        <p:txBody>
          <a:bodyPr/>
          <a:lstStyle/>
          <a:p>
            <a:r>
              <a:rPr lang="en-GB" b="1" dirty="0" smtClean="0"/>
              <a:t>Sustainable use</a:t>
            </a:r>
            <a:r>
              <a:rPr lang="tr-TR" b="1" dirty="0" smtClean="0"/>
              <a:t>…</a:t>
            </a:r>
            <a:endParaRPr lang="tr-TR" dirty="0"/>
          </a:p>
        </p:txBody>
      </p:sp>
      <p:sp>
        <p:nvSpPr>
          <p:cNvPr id="3" name="2 İçerik Yer Tutucusu"/>
          <p:cNvSpPr>
            <a:spLocks noGrp="1"/>
          </p:cNvSpPr>
          <p:nvPr>
            <p:ph idx="1"/>
          </p:nvPr>
        </p:nvSpPr>
        <p:spPr>
          <a:xfrm>
            <a:off x="0" y="2621546"/>
            <a:ext cx="9144000" cy="1614909"/>
          </a:xfrm>
        </p:spPr>
        <p:txBody>
          <a:bodyPr/>
          <a:lstStyle/>
          <a:p>
            <a:pPr marL="0" indent="0" algn="ctr">
              <a:buNone/>
            </a:pPr>
            <a:r>
              <a:rPr lang="en-GB" dirty="0" smtClean="0"/>
              <a:t>The year 2007 is a breakthrough for the fate of city about its development in the winter tourism because the city won the 25</a:t>
            </a:r>
            <a:r>
              <a:rPr lang="en-GB" baseline="30000" dirty="0" smtClean="0"/>
              <a:t>th</a:t>
            </a:r>
            <a:r>
              <a:rPr lang="en-GB" dirty="0" smtClean="0"/>
              <a:t> UNIVERSIADE Winter Games</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25760"/>
            <a:ext cx="8244000" cy="1143000"/>
          </a:xfrm>
        </p:spPr>
        <p:txBody>
          <a:bodyPr/>
          <a:lstStyle/>
          <a:p>
            <a:r>
              <a:rPr lang="en-GB" b="1" dirty="0" smtClean="0"/>
              <a:t>Sustainable use</a:t>
            </a:r>
            <a:r>
              <a:rPr lang="tr-TR" b="1" dirty="0" smtClean="0"/>
              <a:t>…</a:t>
            </a:r>
            <a:endParaRPr lang="tr-TR" dirty="0"/>
          </a:p>
        </p:txBody>
      </p:sp>
      <p:sp>
        <p:nvSpPr>
          <p:cNvPr id="3" name="2 İçerik Yer Tutucusu"/>
          <p:cNvSpPr>
            <a:spLocks noGrp="1"/>
          </p:cNvSpPr>
          <p:nvPr>
            <p:ph idx="1"/>
          </p:nvPr>
        </p:nvSpPr>
        <p:spPr>
          <a:xfrm>
            <a:off x="457200" y="2406588"/>
            <a:ext cx="8229600" cy="2044824"/>
          </a:xfrm>
        </p:spPr>
        <p:txBody>
          <a:bodyPr/>
          <a:lstStyle/>
          <a:p>
            <a:pPr marL="0" indent="0" algn="ctr">
              <a:buNone/>
            </a:pPr>
            <a:r>
              <a:rPr lang="en-GB" dirty="0" smtClean="0"/>
              <a:t>The Games has given much to the city to not only social aspects but also economically including the sportive facilities some of which are the most modern and only one in the world.</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Sustainable use</a:t>
            </a:r>
            <a:r>
              <a:rPr lang="tr-TR" b="1" dirty="0" smtClean="0"/>
              <a:t>…</a:t>
            </a:r>
            <a:endParaRPr lang="tr-TR" dirty="0"/>
          </a:p>
        </p:txBody>
      </p:sp>
      <p:sp>
        <p:nvSpPr>
          <p:cNvPr id="3" name="2 İçerik Yer Tutucusu"/>
          <p:cNvSpPr>
            <a:spLocks noGrp="1"/>
          </p:cNvSpPr>
          <p:nvPr>
            <p:ph idx="1"/>
          </p:nvPr>
        </p:nvSpPr>
        <p:spPr>
          <a:xfrm>
            <a:off x="89756" y="2118556"/>
            <a:ext cx="8964488" cy="2620888"/>
          </a:xfrm>
        </p:spPr>
        <p:txBody>
          <a:bodyPr>
            <a:normAutofit lnSpcReduction="10000"/>
          </a:bodyPr>
          <a:lstStyle/>
          <a:p>
            <a:pPr marL="0" indent="0">
              <a:buNone/>
            </a:pPr>
            <a:r>
              <a:rPr lang="en-US" smtClean="0"/>
              <a:t>According to PricewaterhouseCoopers (PwC) report on Vancouver 2010 Olympic and Paralympic Winter Games, the games contributed greatly to  </a:t>
            </a:r>
          </a:p>
          <a:p>
            <a:pPr marL="0" indent="0">
              <a:buNone/>
            </a:pPr>
            <a:r>
              <a:rPr lang="en-US" smtClean="0"/>
              <a:t>Gross domestic product and Job Creation in the country.</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Sustainable use</a:t>
            </a:r>
            <a:r>
              <a:rPr lang="tr-TR" b="1" dirty="0" smtClean="0"/>
              <a:t>…</a:t>
            </a:r>
            <a:endParaRPr lang="tr-TR" dirty="0"/>
          </a:p>
        </p:txBody>
      </p:sp>
      <p:sp>
        <p:nvSpPr>
          <p:cNvPr id="3" name="2 İçerik Yer Tutucusu"/>
          <p:cNvSpPr>
            <a:spLocks noGrp="1"/>
          </p:cNvSpPr>
          <p:nvPr>
            <p:ph idx="1"/>
          </p:nvPr>
        </p:nvSpPr>
        <p:spPr>
          <a:xfrm>
            <a:off x="0" y="1124744"/>
            <a:ext cx="9144000" cy="5733256"/>
          </a:xfrm>
        </p:spPr>
        <p:txBody>
          <a:bodyPr>
            <a:normAutofit fontScale="92500" lnSpcReduction="10000"/>
          </a:bodyPr>
          <a:lstStyle/>
          <a:p>
            <a:pPr>
              <a:buNone/>
            </a:pPr>
            <a:r>
              <a:rPr lang="en-GB" b="1" dirty="0" smtClean="0"/>
              <a:t>Conclusions  </a:t>
            </a:r>
            <a:endParaRPr lang="tr-TR" b="1" dirty="0" smtClean="0"/>
          </a:p>
          <a:p>
            <a:pPr marL="0" indent="0">
              <a:buNone/>
            </a:pPr>
            <a:r>
              <a:rPr lang="tr-TR" dirty="0" err="1" smtClean="0"/>
              <a:t>Following</a:t>
            </a:r>
            <a:r>
              <a:rPr lang="tr-TR" dirty="0" smtClean="0"/>
              <a:t> </a:t>
            </a:r>
            <a:r>
              <a:rPr lang="en-GB" dirty="0" smtClean="0"/>
              <a:t>suggestions can be proposed for the facilities in Erzurum to be used sustainably;</a:t>
            </a:r>
            <a:endParaRPr lang="tr-TR" dirty="0" smtClean="0"/>
          </a:p>
          <a:p>
            <a:pPr marL="0" lvl="0" indent="0">
              <a:buNone/>
            </a:pPr>
            <a:r>
              <a:rPr lang="en-GB" dirty="0" smtClean="0"/>
              <a:t>To </a:t>
            </a:r>
            <a:r>
              <a:rPr lang="tr-TR" dirty="0" err="1" smtClean="0"/>
              <a:t>reduce</a:t>
            </a:r>
            <a:r>
              <a:rPr lang="tr-TR" dirty="0" smtClean="0"/>
              <a:t> </a:t>
            </a:r>
            <a:r>
              <a:rPr lang="en-GB" dirty="0" smtClean="0"/>
              <a:t>legal procedures (such as the abolishment of visa) to attract more people to use and introduce these facilities,</a:t>
            </a:r>
            <a:endParaRPr lang="tr-TR" dirty="0" smtClean="0"/>
          </a:p>
          <a:p>
            <a:pPr marL="0" lvl="0" indent="0">
              <a:buNone/>
            </a:pPr>
            <a:r>
              <a:rPr lang="en-GB" dirty="0" smtClean="0"/>
              <a:t>To begin from now on working to attract a bigger organisation than the UNIVERSIADE, </a:t>
            </a:r>
            <a:endParaRPr lang="tr-TR" dirty="0" smtClean="0"/>
          </a:p>
          <a:p>
            <a:pPr marL="0" lvl="0" indent="0">
              <a:buNone/>
            </a:pPr>
            <a:r>
              <a:rPr lang="en-GB" dirty="0" smtClean="0"/>
              <a:t>To begin from now on working to promote and market the jumping towers by making them a brand specific to Turkey and Erzurum and by producing their models to sell as souvenirs,</a:t>
            </a:r>
            <a:endParaRPr lang="tr-TR" dirty="0" smtClean="0"/>
          </a:p>
          <a:p>
            <a:pP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smtClean="0"/>
              <a:t>Sustainable use</a:t>
            </a:r>
            <a:r>
              <a:rPr lang="tr-TR" b="1" dirty="0" smtClean="0"/>
              <a:t>…</a:t>
            </a:r>
            <a:endParaRPr lang="tr-TR" dirty="0"/>
          </a:p>
        </p:txBody>
      </p:sp>
      <p:sp>
        <p:nvSpPr>
          <p:cNvPr id="3" name="2 İçerik Yer Tutucusu"/>
          <p:cNvSpPr>
            <a:spLocks noGrp="1"/>
          </p:cNvSpPr>
          <p:nvPr>
            <p:ph idx="1"/>
          </p:nvPr>
        </p:nvSpPr>
        <p:spPr>
          <a:xfrm>
            <a:off x="179512" y="1124744"/>
            <a:ext cx="8784976" cy="5400600"/>
          </a:xfrm>
        </p:spPr>
        <p:txBody>
          <a:bodyPr>
            <a:normAutofit/>
          </a:bodyPr>
          <a:lstStyle/>
          <a:p>
            <a:pPr marL="0" lvl="0" indent="0">
              <a:buNone/>
            </a:pPr>
            <a:r>
              <a:rPr lang="en-GB" dirty="0" smtClean="0"/>
              <a:t>All kind of supportive infrastructure either social, economical, educational and cultural or constructional to the future perspective of the facilities should be prepared,</a:t>
            </a:r>
            <a:endParaRPr lang="tr-TR" dirty="0" smtClean="0"/>
          </a:p>
          <a:p>
            <a:pPr marL="0" lvl="0" indent="0">
              <a:buNone/>
            </a:pPr>
            <a:r>
              <a:rPr lang="en-GB" dirty="0" smtClean="0"/>
              <a:t>A thoroughly planned and prepared promotion and marketing strategy by professional foreign or domestic firms should absolutely be used,</a:t>
            </a:r>
            <a:endParaRPr lang="tr-TR" dirty="0" smtClean="0"/>
          </a:p>
          <a:p>
            <a:pPr>
              <a:buNone/>
            </a:pP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527</Words>
  <Application>Microsoft Office PowerPoint</Application>
  <PresentationFormat>Ekran Gösterisi (4:3)</PresentationFormat>
  <Paragraphs>39</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Sustainable use of facilities constructed for 25th UNIVERSIADE Winter Games in Erzurum </vt:lpstr>
      <vt:lpstr>Sustainable use…</vt:lpstr>
      <vt:lpstr>Sustainable use…</vt:lpstr>
      <vt:lpstr>Sustainable use…</vt:lpstr>
      <vt:lpstr>Sustainable use…</vt:lpstr>
      <vt:lpstr>Sustainable use…</vt:lpstr>
      <vt:lpstr>Sustainable use…</vt:lpstr>
      <vt:lpstr>Sustainable use…</vt:lpstr>
      <vt:lpstr>Sustainable use…</vt:lpstr>
      <vt:lpstr>Sustainable use…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use of facilities constructed for 25th UNIVERSIADE Winter Games in Erzurum </dc:title>
  <cp:lastModifiedBy>suleyman.toy</cp:lastModifiedBy>
  <cp:revision>14</cp:revision>
  <dcterms:modified xsi:type="dcterms:W3CDTF">2011-01-25T09:23:49Z</dcterms:modified>
</cp:coreProperties>
</file>