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5203150" cy="32404050"/>
  <p:notesSz cx="6858000" cy="9144000"/>
  <p:defaultTextStyle>
    <a:defPPr>
      <a:defRPr lang="tr-TR"/>
    </a:defPPr>
    <a:lvl1pPr marL="0" algn="l" defTabSz="3291840" rtl="0" eaLnBrk="1" latinLnBrk="0" hangingPunct="1">
      <a:defRPr sz="6500" kern="1200">
        <a:solidFill>
          <a:schemeClr val="tx1"/>
        </a:solidFill>
        <a:latin typeface="+mn-lt"/>
        <a:ea typeface="+mn-ea"/>
        <a:cs typeface="+mn-cs"/>
      </a:defRPr>
    </a:lvl1pPr>
    <a:lvl2pPr marL="1645920" algn="l" defTabSz="3291840" rtl="0" eaLnBrk="1" latinLnBrk="0" hangingPunct="1">
      <a:defRPr sz="6500" kern="1200">
        <a:solidFill>
          <a:schemeClr val="tx1"/>
        </a:solidFill>
        <a:latin typeface="+mn-lt"/>
        <a:ea typeface="+mn-ea"/>
        <a:cs typeface="+mn-cs"/>
      </a:defRPr>
    </a:lvl2pPr>
    <a:lvl3pPr marL="3291840" algn="l" defTabSz="3291840" rtl="0" eaLnBrk="1" latinLnBrk="0" hangingPunct="1">
      <a:defRPr sz="6500" kern="1200">
        <a:solidFill>
          <a:schemeClr val="tx1"/>
        </a:solidFill>
        <a:latin typeface="+mn-lt"/>
        <a:ea typeface="+mn-ea"/>
        <a:cs typeface="+mn-cs"/>
      </a:defRPr>
    </a:lvl3pPr>
    <a:lvl4pPr marL="4937760" algn="l" defTabSz="3291840" rtl="0" eaLnBrk="1" latinLnBrk="0" hangingPunct="1">
      <a:defRPr sz="6500" kern="1200">
        <a:solidFill>
          <a:schemeClr val="tx1"/>
        </a:solidFill>
        <a:latin typeface="+mn-lt"/>
        <a:ea typeface="+mn-ea"/>
        <a:cs typeface="+mn-cs"/>
      </a:defRPr>
    </a:lvl4pPr>
    <a:lvl5pPr marL="6583680" algn="l" defTabSz="3291840" rtl="0" eaLnBrk="1" latinLnBrk="0" hangingPunct="1">
      <a:defRPr sz="6500" kern="1200">
        <a:solidFill>
          <a:schemeClr val="tx1"/>
        </a:solidFill>
        <a:latin typeface="+mn-lt"/>
        <a:ea typeface="+mn-ea"/>
        <a:cs typeface="+mn-cs"/>
      </a:defRPr>
    </a:lvl5pPr>
    <a:lvl6pPr marL="8229600" algn="l" defTabSz="3291840" rtl="0" eaLnBrk="1" latinLnBrk="0" hangingPunct="1">
      <a:defRPr sz="6500" kern="1200">
        <a:solidFill>
          <a:schemeClr val="tx1"/>
        </a:solidFill>
        <a:latin typeface="+mn-lt"/>
        <a:ea typeface="+mn-ea"/>
        <a:cs typeface="+mn-cs"/>
      </a:defRPr>
    </a:lvl6pPr>
    <a:lvl7pPr marL="9875520" algn="l" defTabSz="3291840" rtl="0" eaLnBrk="1" latinLnBrk="0" hangingPunct="1">
      <a:defRPr sz="6500" kern="1200">
        <a:solidFill>
          <a:schemeClr val="tx1"/>
        </a:solidFill>
        <a:latin typeface="+mn-lt"/>
        <a:ea typeface="+mn-ea"/>
        <a:cs typeface="+mn-cs"/>
      </a:defRPr>
    </a:lvl7pPr>
    <a:lvl8pPr marL="11521440" algn="l" defTabSz="3291840" rtl="0" eaLnBrk="1" latinLnBrk="0" hangingPunct="1">
      <a:defRPr sz="6500" kern="1200">
        <a:solidFill>
          <a:schemeClr val="tx1"/>
        </a:solidFill>
        <a:latin typeface="+mn-lt"/>
        <a:ea typeface="+mn-ea"/>
        <a:cs typeface="+mn-cs"/>
      </a:defRPr>
    </a:lvl8pPr>
    <a:lvl9pPr marL="13167360" algn="l" defTabSz="3291840" rtl="0" eaLnBrk="1" latinLnBrk="0" hangingPunct="1">
      <a:defRPr sz="6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40" d="100"/>
          <a:sy n="40" d="100"/>
        </p:scale>
        <p:origin x="-444" y="312"/>
      </p:cViewPr>
      <p:guideLst>
        <p:guide orient="horz" pos="10206"/>
        <p:guide pos="7938"/>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1890237" y="10066261"/>
            <a:ext cx="21422678" cy="6945868"/>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3780473" y="18362296"/>
            <a:ext cx="17642205" cy="8281035"/>
          </a:xfrm>
        </p:spPr>
        <p:txBody>
          <a:bodyPr/>
          <a:lstStyle>
            <a:lvl1pPr marL="0" indent="0" algn="ctr">
              <a:buNone/>
              <a:defRPr>
                <a:solidFill>
                  <a:schemeClr val="tx1">
                    <a:tint val="75000"/>
                  </a:schemeClr>
                </a:solidFill>
              </a:defRPr>
            </a:lvl1pPr>
            <a:lvl2pPr marL="1645920" indent="0" algn="ctr">
              <a:buNone/>
              <a:defRPr>
                <a:solidFill>
                  <a:schemeClr val="tx1">
                    <a:tint val="75000"/>
                  </a:schemeClr>
                </a:solidFill>
              </a:defRPr>
            </a:lvl2pPr>
            <a:lvl3pPr marL="3291840" indent="0" algn="ctr">
              <a:buNone/>
              <a:defRPr>
                <a:solidFill>
                  <a:schemeClr val="tx1">
                    <a:tint val="75000"/>
                  </a:schemeClr>
                </a:solidFill>
              </a:defRPr>
            </a:lvl3pPr>
            <a:lvl4pPr marL="4937760" indent="0" algn="ctr">
              <a:buNone/>
              <a:defRPr>
                <a:solidFill>
                  <a:schemeClr val="tx1">
                    <a:tint val="75000"/>
                  </a:schemeClr>
                </a:solidFill>
              </a:defRPr>
            </a:lvl4pPr>
            <a:lvl5pPr marL="6583680" indent="0" algn="ctr">
              <a:buNone/>
              <a:defRPr>
                <a:solidFill>
                  <a:schemeClr val="tx1">
                    <a:tint val="75000"/>
                  </a:schemeClr>
                </a:solidFill>
              </a:defRPr>
            </a:lvl5pPr>
            <a:lvl6pPr marL="8229600" indent="0" algn="ctr">
              <a:buNone/>
              <a:defRPr>
                <a:solidFill>
                  <a:schemeClr val="tx1">
                    <a:tint val="75000"/>
                  </a:schemeClr>
                </a:solidFill>
              </a:defRPr>
            </a:lvl6pPr>
            <a:lvl7pPr marL="9875520" indent="0" algn="ctr">
              <a:buNone/>
              <a:defRPr>
                <a:solidFill>
                  <a:schemeClr val="tx1">
                    <a:tint val="75000"/>
                  </a:schemeClr>
                </a:solidFill>
              </a:defRPr>
            </a:lvl7pPr>
            <a:lvl8pPr marL="11521440" indent="0" algn="ctr">
              <a:buNone/>
              <a:defRPr>
                <a:solidFill>
                  <a:schemeClr val="tx1">
                    <a:tint val="75000"/>
                  </a:schemeClr>
                </a:solidFill>
              </a:defRPr>
            </a:lvl8pPr>
            <a:lvl9pPr marL="1316736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05.03.2013</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05.03.2013</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18272284" y="1297668"/>
            <a:ext cx="5670709" cy="2764845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1260158" y="1297668"/>
            <a:ext cx="16592074" cy="2764845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05.03.2013</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05.03.2013</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1990875" y="20822604"/>
            <a:ext cx="21422678" cy="6435805"/>
          </a:xfrm>
        </p:spPr>
        <p:txBody>
          <a:bodyPr anchor="t"/>
          <a:lstStyle>
            <a:lvl1pPr algn="l">
              <a:defRPr sz="144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1990875" y="13734222"/>
            <a:ext cx="21422678" cy="7088383"/>
          </a:xfrm>
        </p:spPr>
        <p:txBody>
          <a:bodyPr anchor="b"/>
          <a:lstStyle>
            <a:lvl1pPr marL="0" indent="0">
              <a:buNone/>
              <a:defRPr sz="7200">
                <a:solidFill>
                  <a:schemeClr val="tx1">
                    <a:tint val="75000"/>
                  </a:schemeClr>
                </a:solidFill>
              </a:defRPr>
            </a:lvl1pPr>
            <a:lvl2pPr marL="1645920" indent="0">
              <a:buNone/>
              <a:defRPr sz="6500">
                <a:solidFill>
                  <a:schemeClr val="tx1">
                    <a:tint val="75000"/>
                  </a:schemeClr>
                </a:solidFill>
              </a:defRPr>
            </a:lvl2pPr>
            <a:lvl3pPr marL="3291840" indent="0">
              <a:buNone/>
              <a:defRPr sz="5800">
                <a:solidFill>
                  <a:schemeClr val="tx1">
                    <a:tint val="75000"/>
                  </a:schemeClr>
                </a:solidFill>
              </a:defRPr>
            </a:lvl3pPr>
            <a:lvl4pPr marL="4937760" indent="0">
              <a:buNone/>
              <a:defRPr sz="5000">
                <a:solidFill>
                  <a:schemeClr val="tx1">
                    <a:tint val="75000"/>
                  </a:schemeClr>
                </a:solidFill>
              </a:defRPr>
            </a:lvl4pPr>
            <a:lvl5pPr marL="6583680" indent="0">
              <a:buNone/>
              <a:defRPr sz="5000">
                <a:solidFill>
                  <a:schemeClr val="tx1">
                    <a:tint val="75000"/>
                  </a:schemeClr>
                </a:solidFill>
              </a:defRPr>
            </a:lvl5pPr>
            <a:lvl6pPr marL="8229600" indent="0">
              <a:buNone/>
              <a:defRPr sz="5000">
                <a:solidFill>
                  <a:schemeClr val="tx1">
                    <a:tint val="75000"/>
                  </a:schemeClr>
                </a:solidFill>
              </a:defRPr>
            </a:lvl6pPr>
            <a:lvl7pPr marL="9875520" indent="0">
              <a:buNone/>
              <a:defRPr sz="5000">
                <a:solidFill>
                  <a:schemeClr val="tx1">
                    <a:tint val="75000"/>
                  </a:schemeClr>
                </a:solidFill>
              </a:defRPr>
            </a:lvl7pPr>
            <a:lvl8pPr marL="11521440" indent="0">
              <a:buNone/>
              <a:defRPr sz="5000">
                <a:solidFill>
                  <a:schemeClr val="tx1">
                    <a:tint val="75000"/>
                  </a:schemeClr>
                </a:solidFill>
              </a:defRPr>
            </a:lvl8pPr>
            <a:lvl9pPr marL="13167360" indent="0">
              <a:buNone/>
              <a:defRPr sz="50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05.03.2013</a:t>
            </a:fld>
            <a:endParaRPr lang="tr-TR" dirty="0"/>
          </a:p>
        </p:txBody>
      </p:sp>
      <p:sp>
        <p:nvSpPr>
          <p:cNvPr id="5" name="4 Altbilgi Yer Tutucusu"/>
          <p:cNvSpPr>
            <a:spLocks noGrp="1"/>
          </p:cNvSpPr>
          <p:nvPr>
            <p:ph type="ftr" sz="quarter" idx="11"/>
          </p:nvPr>
        </p:nvSpPr>
        <p:spPr/>
        <p:txBody>
          <a:bodyPr/>
          <a:lstStyle/>
          <a:p>
            <a:endParaRPr lang="tr-TR" dirty="0"/>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1260158" y="7560948"/>
            <a:ext cx="11131391" cy="21385175"/>
          </a:xfrm>
        </p:spPr>
        <p:txBody>
          <a:bodyPr/>
          <a:lstStyle>
            <a:lvl1pPr>
              <a:defRPr sz="10100"/>
            </a:lvl1pPr>
            <a:lvl2pPr>
              <a:defRPr sz="8600"/>
            </a:lvl2pPr>
            <a:lvl3pPr>
              <a:defRPr sz="7200"/>
            </a:lvl3pPr>
            <a:lvl4pPr>
              <a:defRPr sz="6500"/>
            </a:lvl4pPr>
            <a:lvl5pPr>
              <a:defRPr sz="6500"/>
            </a:lvl5pPr>
            <a:lvl6pPr>
              <a:defRPr sz="6500"/>
            </a:lvl6pPr>
            <a:lvl7pPr>
              <a:defRPr sz="6500"/>
            </a:lvl7pPr>
            <a:lvl8pPr>
              <a:defRPr sz="6500"/>
            </a:lvl8pPr>
            <a:lvl9pPr>
              <a:defRPr sz="65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12811602" y="7560948"/>
            <a:ext cx="11131391" cy="21385175"/>
          </a:xfrm>
        </p:spPr>
        <p:txBody>
          <a:bodyPr/>
          <a:lstStyle>
            <a:lvl1pPr>
              <a:defRPr sz="10100"/>
            </a:lvl1pPr>
            <a:lvl2pPr>
              <a:defRPr sz="8600"/>
            </a:lvl2pPr>
            <a:lvl3pPr>
              <a:defRPr sz="7200"/>
            </a:lvl3pPr>
            <a:lvl4pPr>
              <a:defRPr sz="6500"/>
            </a:lvl4pPr>
            <a:lvl5pPr>
              <a:defRPr sz="6500"/>
            </a:lvl5pPr>
            <a:lvl6pPr>
              <a:defRPr sz="6500"/>
            </a:lvl6pPr>
            <a:lvl7pPr>
              <a:defRPr sz="6500"/>
            </a:lvl7pPr>
            <a:lvl8pPr>
              <a:defRPr sz="6500"/>
            </a:lvl8pPr>
            <a:lvl9pPr>
              <a:defRPr sz="65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05.03.2013</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1260158" y="7253409"/>
            <a:ext cx="11135768" cy="3022875"/>
          </a:xfrm>
        </p:spPr>
        <p:txBody>
          <a:bodyPr anchor="b"/>
          <a:lstStyle>
            <a:lvl1pPr marL="0" indent="0">
              <a:buNone/>
              <a:defRPr sz="8600" b="1"/>
            </a:lvl1pPr>
            <a:lvl2pPr marL="1645920" indent="0">
              <a:buNone/>
              <a:defRPr sz="7200" b="1"/>
            </a:lvl2pPr>
            <a:lvl3pPr marL="3291840" indent="0">
              <a:buNone/>
              <a:defRPr sz="6500" b="1"/>
            </a:lvl3pPr>
            <a:lvl4pPr marL="4937760" indent="0">
              <a:buNone/>
              <a:defRPr sz="5800" b="1"/>
            </a:lvl4pPr>
            <a:lvl5pPr marL="6583680" indent="0">
              <a:buNone/>
              <a:defRPr sz="5800" b="1"/>
            </a:lvl5pPr>
            <a:lvl6pPr marL="8229600" indent="0">
              <a:buNone/>
              <a:defRPr sz="5800" b="1"/>
            </a:lvl6pPr>
            <a:lvl7pPr marL="9875520" indent="0">
              <a:buNone/>
              <a:defRPr sz="5800" b="1"/>
            </a:lvl7pPr>
            <a:lvl8pPr marL="11521440" indent="0">
              <a:buNone/>
              <a:defRPr sz="5800" b="1"/>
            </a:lvl8pPr>
            <a:lvl9pPr marL="13167360" indent="0">
              <a:buNone/>
              <a:defRPr sz="5800" b="1"/>
            </a:lvl9pPr>
          </a:lstStyle>
          <a:p>
            <a:pPr lvl="0"/>
            <a:r>
              <a:rPr lang="tr-TR" smtClean="0"/>
              <a:t>Asıl metin stillerini düzenlemek için tıklatın</a:t>
            </a:r>
          </a:p>
        </p:txBody>
      </p:sp>
      <p:sp>
        <p:nvSpPr>
          <p:cNvPr id="4" name="3 İçerik Yer Tutucusu"/>
          <p:cNvSpPr>
            <a:spLocks noGrp="1"/>
          </p:cNvSpPr>
          <p:nvPr>
            <p:ph sz="half" idx="2"/>
          </p:nvPr>
        </p:nvSpPr>
        <p:spPr>
          <a:xfrm>
            <a:off x="1260158" y="10276286"/>
            <a:ext cx="11135768" cy="18669835"/>
          </a:xfrm>
        </p:spPr>
        <p:txBody>
          <a:bodyPr/>
          <a:lstStyle>
            <a:lvl1pPr>
              <a:defRPr sz="8600"/>
            </a:lvl1pPr>
            <a:lvl2pPr>
              <a:defRPr sz="7200"/>
            </a:lvl2pPr>
            <a:lvl3pPr>
              <a:defRPr sz="6500"/>
            </a:lvl3pPr>
            <a:lvl4pPr>
              <a:defRPr sz="5800"/>
            </a:lvl4pPr>
            <a:lvl5pPr>
              <a:defRPr sz="5800"/>
            </a:lvl5pPr>
            <a:lvl6pPr>
              <a:defRPr sz="5800"/>
            </a:lvl6pPr>
            <a:lvl7pPr>
              <a:defRPr sz="5800"/>
            </a:lvl7pPr>
            <a:lvl8pPr>
              <a:defRPr sz="5800"/>
            </a:lvl8pPr>
            <a:lvl9pPr>
              <a:defRPr sz="5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12802852" y="7253409"/>
            <a:ext cx="11140142" cy="3022875"/>
          </a:xfrm>
        </p:spPr>
        <p:txBody>
          <a:bodyPr anchor="b"/>
          <a:lstStyle>
            <a:lvl1pPr marL="0" indent="0">
              <a:buNone/>
              <a:defRPr sz="8600" b="1"/>
            </a:lvl1pPr>
            <a:lvl2pPr marL="1645920" indent="0">
              <a:buNone/>
              <a:defRPr sz="7200" b="1"/>
            </a:lvl2pPr>
            <a:lvl3pPr marL="3291840" indent="0">
              <a:buNone/>
              <a:defRPr sz="6500" b="1"/>
            </a:lvl3pPr>
            <a:lvl4pPr marL="4937760" indent="0">
              <a:buNone/>
              <a:defRPr sz="5800" b="1"/>
            </a:lvl4pPr>
            <a:lvl5pPr marL="6583680" indent="0">
              <a:buNone/>
              <a:defRPr sz="5800" b="1"/>
            </a:lvl5pPr>
            <a:lvl6pPr marL="8229600" indent="0">
              <a:buNone/>
              <a:defRPr sz="5800" b="1"/>
            </a:lvl6pPr>
            <a:lvl7pPr marL="9875520" indent="0">
              <a:buNone/>
              <a:defRPr sz="5800" b="1"/>
            </a:lvl7pPr>
            <a:lvl8pPr marL="11521440" indent="0">
              <a:buNone/>
              <a:defRPr sz="5800" b="1"/>
            </a:lvl8pPr>
            <a:lvl9pPr marL="13167360" indent="0">
              <a:buNone/>
              <a:defRPr sz="58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12802852" y="10276286"/>
            <a:ext cx="11140142" cy="18669835"/>
          </a:xfrm>
        </p:spPr>
        <p:txBody>
          <a:bodyPr/>
          <a:lstStyle>
            <a:lvl1pPr>
              <a:defRPr sz="8600"/>
            </a:lvl1pPr>
            <a:lvl2pPr>
              <a:defRPr sz="7200"/>
            </a:lvl2pPr>
            <a:lvl3pPr>
              <a:defRPr sz="6500"/>
            </a:lvl3pPr>
            <a:lvl4pPr>
              <a:defRPr sz="5800"/>
            </a:lvl4pPr>
            <a:lvl5pPr>
              <a:defRPr sz="5800"/>
            </a:lvl5pPr>
            <a:lvl6pPr>
              <a:defRPr sz="5800"/>
            </a:lvl6pPr>
            <a:lvl7pPr>
              <a:defRPr sz="5800"/>
            </a:lvl7pPr>
            <a:lvl8pPr>
              <a:defRPr sz="5800"/>
            </a:lvl8pPr>
            <a:lvl9pPr>
              <a:defRPr sz="5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05.03.2013</a:t>
            </a:fld>
            <a:endParaRPr lang="tr-TR" dirty="0"/>
          </a:p>
        </p:txBody>
      </p:sp>
      <p:sp>
        <p:nvSpPr>
          <p:cNvPr id="8" name="7 Altbilgi Yer Tutucusu"/>
          <p:cNvSpPr>
            <a:spLocks noGrp="1"/>
          </p:cNvSpPr>
          <p:nvPr>
            <p:ph type="ftr" sz="quarter" idx="11"/>
          </p:nvPr>
        </p:nvSpPr>
        <p:spPr/>
        <p:txBody>
          <a:bodyPr/>
          <a:lstStyle/>
          <a:p>
            <a:endParaRPr lang="tr-TR" dirty="0"/>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05.03.2013</a:t>
            </a:fld>
            <a:endParaRPr lang="tr-TR" dirty="0"/>
          </a:p>
        </p:txBody>
      </p:sp>
      <p:sp>
        <p:nvSpPr>
          <p:cNvPr id="4" name="3 Altbilgi Yer Tutucusu"/>
          <p:cNvSpPr>
            <a:spLocks noGrp="1"/>
          </p:cNvSpPr>
          <p:nvPr>
            <p:ph type="ftr" sz="quarter" idx="11"/>
          </p:nvPr>
        </p:nvSpPr>
        <p:spPr/>
        <p:txBody>
          <a:bodyPr/>
          <a:lstStyle/>
          <a:p>
            <a:endParaRPr lang="tr-TR" dirty="0"/>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05.03.2013</a:t>
            </a:fld>
            <a:endParaRPr lang="tr-TR" dirty="0"/>
          </a:p>
        </p:txBody>
      </p:sp>
      <p:sp>
        <p:nvSpPr>
          <p:cNvPr id="3" name="2 Altbilgi Yer Tutucusu"/>
          <p:cNvSpPr>
            <a:spLocks noGrp="1"/>
          </p:cNvSpPr>
          <p:nvPr>
            <p:ph type="ftr" sz="quarter" idx="11"/>
          </p:nvPr>
        </p:nvSpPr>
        <p:spPr/>
        <p:txBody>
          <a:bodyPr/>
          <a:lstStyle/>
          <a:p>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1260159" y="1290161"/>
            <a:ext cx="8291663" cy="5490687"/>
          </a:xfrm>
        </p:spPr>
        <p:txBody>
          <a:bodyPr anchor="b"/>
          <a:lstStyle>
            <a:lvl1pPr algn="l">
              <a:defRPr sz="7200" b="1"/>
            </a:lvl1pPr>
          </a:lstStyle>
          <a:p>
            <a:r>
              <a:rPr lang="tr-TR" smtClean="0"/>
              <a:t>Asıl başlık stili için tıklatın</a:t>
            </a:r>
            <a:endParaRPr lang="tr-TR"/>
          </a:p>
        </p:txBody>
      </p:sp>
      <p:sp>
        <p:nvSpPr>
          <p:cNvPr id="3" name="2 İçerik Yer Tutucusu"/>
          <p:cNvSpPr>
            <a:spLocks noGrp="1"/>
          </p:cNvSpPr>
          <p:nvPr>
            <p:ph idx="1"/>
          </p:nvPr>
        </p:nvSpPr>
        <p:spPr>
          <a:xfrm>
            <a:off x="9853731" y="1290164"/>
            <a:ext cx="14089261" cy="27655959"/>
          </a:xfrm>
        </p:spPr>
        <p:txBody>
          <a:bodyPr/>
          <a:lstStyle>
            <a:lvl1pPr>
              <a:defRPr sz="11500"/>
            </a:lvl1pPr>
            <a:lvl2pPr>
              <a:defRPr sz="10100"/>
            </a:lvl2pPr>
            <a:lvl3pPr>
              <a:defRPr sz="8600"/>
            </a:lvl3pPr>
            <a:lvl4pPr>
              <a:defRPr sz="7200"/>
            </a:lvl4pPr>
            <a:lvl5pPr>
              <a:defRPr sz="7200"/>
            </a:lvl5pPr>
            <a:lvl6pPr>
              <a:defRPr sz="7200"/>
            </a:lvl6pPr>
            <a:lvl7pPr>
              <a:defRPr sz="7200"/>
            </a:lvl7pPr>
            <a:lvl8pPr>
              <a:defRPr sz="7200"/>
            </a:lvl8pPr>
            <a:lvl9pPr>
              <a:defRPr sz="7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1260159" y="6780850"/>
            <a:ext cx="8291663" cy="22165273"/>
          </a:xfrm>
        </p:spPr>
        <p:txBody>
          <a:bodyPr/>
          <a:lstStyle>
            <a:lvl1pPr marL="0" indent="0">
              <a:buNone/>
              <a:defRPr sz="5000"/>
            </a:lvl1pPr>
            <a:lvl2pPr marL="1645920" indent="0">
              <a:buNone/>
              <a:defRPr sz="4300"/>
            </a:lvl2pPr>
            <a:lvl3pPr marL="3291840" indent="0">
              <a:buNone/>
              <a:defRPr sz="3600"/>
            </a:lvl3pPr>
            <a:lvl4pPr marL="4937760" indent="0">
              <a:buNone/>
              <a:defRPr sz="3200"/>
            </a:lvl4pPr>
            <a:lvl5pPr marL="6583680" indent="0">
              <a:buNone/>
              <a:defRPr sz="3200"/>
            </a:lvl5pPr>
            <a:lvl6pPr marL="8229600" indent="0">
              <a:buNone/>
              <a:defRPr sz="3200"/>
            </a:lvl6pPr>
            <a:lvl7pPr marL="9875520" indent="0">
              <a:buNone/>
              <a:defRPr sz="3200"/>
            </a:lvl7pPr>
            <a:lvl8pPr marL="11521440" indent="0">
              <a:buNone/>
              <a:defRPr sz="3200"/>
            </a:lvl8pPr>
            <a:lvl9pPr marL="13167360" indent="0">
              <a:buNone/>
              <a:defRPr sz="32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05.03.2013</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4939994" y="22682835"/>
            <a:ext cx="15121890" cy="2677837"/>
          </a:xfrm>
        </p:spPr>
        <p:txBody>
          <a:bodyPr anchor="b"/>
          <a:lstStyle>
            <a:lvl1pPr algn="l">
              <a:defRPr sz="7200" b="1"/>
            </a:lvl1pPr>
          </a:lstStyle>
          <a:p>
            <a:r>
              <a:rPr lang="tr-TR" smtClean="0"/>
              <a:t>Asıl başlık stili için tıklatın</a:t>
            </a:r>
            <a:endParaRPr lang="tr-TR"/>
          </a:p>
        </p:txBody>
      </p:sp>
      <p:sp>
        <p:nvSpPr>
          <p:cNvPr id="3" name="2 Resim Yer Tutucusu"/>
          <p:cNvSpPr>
            <a:spLocks noGrp="1"/>
          </p:cNvSpPr>
          <p:nvPr>
            <p:ph type="pic" idx="1"/>
          </p:nvPr>
        </p:nvSpPr>
        <p:spPr>
          <a:xfrm>
            <a:off x="4939994" y="2895362"/>
            <a:ext cx="15121890" cy="19442430"/>
          </a:xfrm>
        </p:spPr>
        <p:txBody>
          <a:bodyPr/>
          <a:lstStyle>
            <a:lvl1pPr marL="0" indent="0">
              <a:buNone/>
              <a:defRPr sz="11500"/>
            </a:lvl1pPr>
            <a:lvl2pPr marL="1645920" indent="0">
              <a:buNone/>
              <a:defRPr sz="10100"/>
            </a:lvl2pPr>
            <a:lvl3pPr marL="3291840" indent="0">
              <a:buNone/>
              <a:defRPr sz="8600"/>
            </a:lvl3pPr>
            <a:lvl4pPr marL="4937760" indent="0">
              <a:buNone/>
              <a:defRPr sz="7200"/>
            </a:lvl4pPr>
            <a:lvl5pPr marL="6583680" indent="0">
              <a:buNone/>
              <a:defRPr sz="7200"/>
            </a:lvl5pPr>
            <a:lvl6pPr marL="8229600" indent="0">
              <a:buNone/>
              <a:defRPr sz="7200"/>
            </a:lvl6pPr>
            <a:lvl7pPr marL="9875520" indent="0">
              <a:buNone/>
              <a:defRPr sz="7200"/>
            </a:lvl7pPr>
            <a:lvl8pPr marL="11521440" indent="0">
              <a:buNone/>
              <a:defRPr sz="7200"/>
            </a:lvl8pPr>
            <a:lvl9pPr marL="13167360" indent="0">
              <a:buNone/>
              <a:defRPr sz="7200"/>
            </a:lvl9pPr>
          </a:lstStyle>
          <a:p>
            <a:endParaRPr lang="tr-TR" dirty="0"/>
          </a:p>
        </p:txBody>
      </p:sp>
      <p:sp>
        <p:nvSpPr>
          <p:cNvPr id="4" name="3 Metin Yer Tutucusu"/>
          <p:cNvSpPr>
            <a:spLocks noGrp="1"/>
          </p:cNvSpPr>
          <p:nvPr>
            <p:ph type="body" sz="half" idx="2"/>
          </p:nvPr>
        </p:nvSpPr>
        <p:spPr>
          <a:xfrm>
            <a:off x="4939994" y="25360672"/>
            <a:ext cx="15121890" cy="3802973"/>
          </a:xfrm>
        </p:spPr>
        <p:txBody>
          <a:bodyPr/>
          <a:lstStyle>
            <a:lvl1pPr marL="0" indent="0">
              <a:buNone/>
              <a:defRPr sz="5000"/>
            </a:lvl1pPr>
            <a:lvl2pPr marL="1645920" indent="0">
              <a:buNone/>
              <a:defRPr sz="4300"/>
            </a:lvl2pPr>
            <a:lvl3pPr marL="3291840" indent="0">
              <a:buNone/>
              <a:defRPr sz="3600"/>
            </a:lvl3pPr>
            <a:lvl4pPr marL="4937760" indent="0">
              <a:buNone/>
              <a:defRPr sz="3200"/>
            </a:lvl4pPr>
            <a:lvl5pPr marL="6583680" indent="0">
              <a:buNone/>
              <a:defRPr sz="3200"/>
            </a:lvl5pPr>
            <a:lvl6pPr marL="8229600" indent="0">
              <a:buNone/>
              <a:defRPr sz="3200"/>
            </a:lvl6pPr>
            <a:lvl7pPr marL="9875520" indent="0">
              <a:buNone/>
              <a:defRPr sz="3200"/>
            </a:lvl7pPr>
            <a:lvl8pPr marL="11521440" indent="0">
              <a:buNone/>
              <a:defRPr sz="3200"/>
            </a:lvl8pPr>
            <a:lvl9pPr marL="13167360" indent="0">
              <a:buNone/>
              <a:defRPr sz="32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05.03.2013</a:t>
            </a:fld>
            <a:endParaRPr lang="tr-TR" dirty="0"/>
          </a:p>
        </p:txBody>
      </p:sp>
      <p:sp>
        <p:nvSpPr>
          <p:cNvPr id="6" name="5 Altbilgi Yer Tutucusu"/>
          <p:cNvSpPr>
            <a:spLocks noGrp="1"/>
          </p:cNvSpPr>
          <p:nvPr>
            <p:ph type="ftr" sz="quarter" idx="11"/>
          </p:nvPr>
        </p:nvSpPr>
        <p:spPr/>
        <p:txBody>
          <a:bodyPr/>
          <a:lstStyle/>
          <a:p>
            <a:endParaRPr lang="tr-TR" dirty="0"/>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1260158" y="1297666"/>
            <a:ext cx="22682835" cy="5400675"/>
          </a:xfrm>
          <a:prstGeom prst="rect">
            <a:avLst/>
          </a:prstGeom>
        </p:spPr>
        <p:txBody>
          <a:bodyPr vert="horz" lIns="329184" tIns="164592" rIns="329184" bIns="164592"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1260158" y="7560948"/>
            <a:ext cx="22682835" cy="21385175"/>
          </a:xfrm>
          <a:prstGeom prst="rect">
            <a:avLst/>
          </a:prstGeom>
        </p:spPr>
        <p:txBody>
          <a:bodyPr vert="horz" lIns="329184" tIns="164592" rIns="329184" bIns="164592"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1260158" y="30033756"/>
            <a:ext cx="5880735" cy="1725215"/>
          </a:xfrm>
          <a:prstGeom prst="rect">
            <a:avLst/>
          </a:prstGeom>
        </p:spPr>
        <p:txBody>
          <a:bodyPr vert="horz" lIns="329184" tIns="164592" rIns="329184" bIns="164592" rtlCol="0" anchor="ctr"/>
          <a:lstStyle>
            <a:lvl1pPr algn="l">
              <a:defRPr sz="4300">
                <a:solidFill>
                  <a:schemeClr val="tx1">
                    <a:tint val="75000"/>
                  </a:schemeClr>
                </a:solidFill>
              </a:defRPr>
            </a:lvl1pPr>
          </a:lstStyle>
          <a:p>
            <a:fld id="{D9F75050-0E15-4C5B-92B0-66D068882F1F}" type="datetimeFigureOut">
              <a:rPr lang="tr-TR" smtClean="0"/>
              <a:pPr/>
              <a:t>05.03.2013</a:t>
            </a:fld>
            <a:endParaRPr lang="tr-TR" dirty="0"/>
          </a:p>
        </p:txBody>
      </p:sp>
      <p:sp>
        <p:nvSpPr>
          <p:cNvPr id="5" name="4 Altbilgi Yer Tutucusu"/>
          <p:cNvSpPr>
            <a:spLocks noGrp="1"/>
          </p:cNvSpPr>
          <p:nvPr>
            <p:ph type="ftr" sz="quarter" idx="3"/>
          </p:nvPr>
        </p:nvSpPr>
        <p:spPr>
          <a:xfrm>
            <a:off x="8611077" y="30033756"/>
            <a:ext cx="7980998" cy="1725215"/>
          </a:xfrm>
          <a:prstGeom prst="rect">
            <a:avLst/>
          </a:prstGeom>
        </p:spPr>
        <p:txBody>
          <a:bodyPr vert="horz" lIns="329184" tIns="164592" rIns="329184" bIns="164592" rtlCol="0" anchor="ctr"/>
          <a:lstStyle>
            <a:lvl1pPr algn="ctr">
              <a:defRPr sz="4300">
                <a:solidFill>
                  <a:schemeClr val="tx1">
                    <a:tint val="75000"/>
                  </a:schemeClr>
                </a:solidFill>
              </a:defRPr>
            </a:lvl1pPr>
          </a:lstStyle>
          <a:p>
            <a:endParaRPr lang="tr-TR" dirty="0"/>
          </a:p>
        </p:txBody>
      </p:sp>
      <p:sp>
        <p:nvSpPr>
          <p:cNvPr id="6" name="5 Slayt Numarası Yer Tutucusu"/>
          <p:cNvSpPr>
            <a:spLocks noGrp="1"/>
          </p:cNvSpPr>
          <p:nvPr>
            <p:ph type="sldNum" sz="quarter" idx="4"/>
          </p:nvPr>
        </p:nvSpPr>
        <p:spPr>
          <a:xfrm>
            <a:off x="18062258" y="30033756"/>
            <a:ext cx="5880735" cy="1725215"/>
          </a:xfrm>
          <a:prstGeom prst="rect">
            <a:avLst/>
          </a:prstGeom>
        </p:spPr>
        <p:txBody>
          <a:bodyPr vert="horz" lIns="329184" tIns="164592" rIns="329184" bIns="164592" rtlCol="0" anchor="ctr"/>
          <a:lstStyle>
            <a:lvl1pPr algn="r">
              <a:defRPr sz="4300">
                <a:solidFill>
                  <a:schemeClr val="tx1">
                    <a:tint val="75000"/>
                  </a:schemeClr>
                </a:solidFill>
              </a:defRPr>
            </a:lvl1pPr>
          </a:lstStyle>
          <a:p>
            <a:fld id="{B1DEFA8C-F947-479F-BE07-76B6B3F80BF1}" type="slidenum">
              <a:rPr lang="tr-TR" smtClean="0"/>
              <a:pPr/>
              <a:t>‹#›</a:t>
            </a:fld>
            <a:endParaRPr lang="tr-T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291840" rtl="0" eaLnBrk="1" latinLnBrk="0" hangingPunct="1">
        <a:spcBef>
          <a:spcPct val="0"/>
        </a:spcBef>
        <a:buNone/>
        <a:defRPr sz="15800" kern="1200">
          <a:solidFill>
            <a:schemeClr val="tx1"/>
          </a:solidFill>
          <a:latin typeface="+mj-lt"/>
          <a:ea typeface="+mj-ea"/>
          <a:cs typeface="+mj-cs"/>
        </a:defRPr>
      </a:lvl1pPr>
    </p:titleStyle>
    <p:bodyStyle>
      <a:lvl1pPr marL="1234440" indent="-1234440" algn="l" defTabSz="3291840" rtl="0" eaLnBrk="1" latinLnBrk="0" hangingPunct="1">
        <a:spcBef>
          <a:spcPct val="20000"/>
        </a:spcBef>
        <a:buFont typeface="Arial" pitchFamily="34" charset="0"/>
        <a:buChar char="•"/>
        <a:defRPr sz="11500" kern="1200">
          <a:solidFill>
            <a:schemeClr val="tx1"/>
          </a:solidFill>
          <a:latin typeface="+mn-lt"/>
          <a:ea typeface="+mn-ea"/>
          <a:cs typeface="+mn-cs"/>
        </a:defRPr>
      </a:lvl1pPr>
      <a:lvl2pPr marL="2674620" indent="-1028700" algn="l" defTabSz="3291840" rtl="0" eaLnBrk="1" latinLnBrk="0" hangingPunct="1">
        <a:spcBef>
          <a:spcPct val="20000"/>
        </a:spcBef>
        <a:buFont typeface="Arial" pitchFamily="34" charset="0"/>
        <a:buChar char="–"/>
        <a:defRPr sz="10100" kern="1200">
          <a:solidFill>
            <a:schemeClr val="tx1"/>
          </a:solidFill>
          <a:latin typeface="+mn-lt"/>
          <a:ea typeface="+mn-ea"/>
          <a:cs typeface="+mn-cs"/>
        </a:defRPr>
      </a:lvl2pPr>
      <a:lvl3pPr marL="4114800" indent="-822960" algn="l" defTabSz="3291840" rtl="0" eaLnBrk="1" latinLnBrk="0" hangingPunct="1">
        <a:spcBef>
          <a:spcPct val="20000"/>
        </a:spcBef>
        <a:buFont typeface="Arial" pitchFamily="34" charset="0"/>
        <a:buChar char="•"/>
        <a:defRPr sz="8600" kern="1200">
          <a:solidFill>
            <a:schemeClr val="tx1"/>
          </a:solidFill>
          <a:latin typeface="+mn-lt"/>
          <a:ea typeface="+mn-ea"/>
          <a:cs typeface="+mn-cs"/>
        </a:defRPr>
      </a:lvl3pPr>
      <a:lvl4pPr marL="5760720" indent="-822960" algn="l" defTabSz="3291840" rtl="0" eaLnBrk="1" latinLnBrk="0" hangingPunct="1">
        <a:spcBef>
          <a:spcPct val="20000"/>
        </a:spcBef>
        <a:buFont typeface="Arial" pitchFamily="34" charset="0"/>
        <a:buChar char="–"/>
        <a:defRPr sz="7200" kern="1200">
          <a:solidFill>
            <a:schemeClr val="tx1"/>
          </a:solidFill>
          <a:latin typeface="+mn-lt"/>
          <a:ea typeface="+mn-ea"/>
          <a:cs typeface="+mn-cs"/>
        </a:defRPr>
      </a:lvl4pPr>
      <a:lvl5pPr marL="7406640" indent="-822960" algn="l" defTabSz="3291840" rtl="0" eaLnBrk="1" latinLnBrk="0" hangingPunct="1">
        <a:spcBef>
          <a:spcPct val="20000"/>
        </a:spcBef>
        <a:buFont typeface="Arial" pitchFamily="34" charset="0"/>
        <a:buChar char="»"/>
        <a:defRPr sz="7200" kern="1200">
          <a:solidFill>
            <a:schemeClr val="tx1"/>
          </a:solidFill>
          <a:latin typeface="+mn-lt"/>
          <a:ea typeface="+mn-ea"/>
          <a:cs typeface="+mn-cs"/>
        </a:defRPr>
      </a:lvl5pPr>
      <a:lvl6pPr marL="9052560" indent="-822960" algn="l" defTabSz="3291840" rtl="0" eaLnBrk="1" latinLnBrk="0" hangingPunct="1">
        <a:spcBef>
          <a:spcPct val="20000"/>
        </a:spcBef>
        <a:buFont typeface="Arial" pitchFamily="34" charset="0"/>
        <a:buChar char="•"/>
        <a:defRPr sz="7200" kern="1200">
          <a:solidFill>
            <a:schemeClr val="tx1"/>
          </a:solidFill>
          <a:latin typeface="+mn-lt"/>
          <a:ea typeface="+mn-ea"/>
          <a:cs typeface="+mn-cs"/>
        </a:defRPr>
      </a:lvl6pPr>
      <a:lvl7pPr marL="10698480" indent="-822960" algn="l" defTabSz="3291840" rtl="0" eaLnBrk="1" latinLnBrk="0" hangingPunct="1">
        <a:spcBef>
          <a:spcPct val="20000"/>
        </a:spcBef>
        <a:buFont typeface="Arial" pitchFamily="34" charset="0"/>
        <a:buChar char="•"/>
        <a:defRPr sz="7200" kern="1200">
          <a:solidFill>
            <a:schemeClr val="tx1"/>
          </a:solidFill>
          <a:latin typeface="+mn-lt"/>
          <a:ea typeface="+mn-ea"/>
          <a:cs typeface="+mn-cs"/>
        </a:defRPr>
      </a:lvl7pPr>
      <a:lvl8pPr marL="12344400" indent="-822960" algn="l" defTabSz="3291840" rtl="0" eaLnBrk="1" latinLnBrk="0" hangingPunct="1">
        <a:spcBef>
          <a:spcPct val="20000"/>
        </a:spcBef>
        <a:buFont typeface="Arial" pitchFamily="34" charset="0"/>
        <a:buChar char="•"/>
        <a:defRPr sz="7200" kern="1200">
          <a:solidFill>
            <a:schemeClr val="tx1"/>
          </a:solidFill>
          <a:latin typeface="+mn-lt"/>
          <a:ea typeface="+mn-ea"/>
          <a:cs typeface="+mn-cs"/>
        </a:defRPr>
      </a:lvl8pPr>
      <a:lvl9pPr marL="13990320" indent="-822960" algn="l" defTabSz="3291840" rtl="0" eaLnBrk="1" latinLnBrk="0" hangingPunct="1">
        <a:spcBef>
          <a:spcPct val="20000"/>
        </a:spcBef>
        <a:buFont typeface="Arial" pitchFamily="34" charset="0"/>
        <a:buChar char="•"/>
        <a:defRPr sz="7200" kern="1200">
          <a:solidFill>
            <a:schemeClr val="tx1"/>
          </a:solidFill>
          <a:latin typeface="+mn-lt"/>
          <a:ea typeface="+mn-ea"/>
          <a:cs typeface="+mn-cs"/>
        </a:defRPr>
      </a:lvl9pPr>
    </p:bodyStyle>
    <p:otherStyle>
      <a:defPPr>
        <a:defRPr lang="tr-TR"/>
      </a:defPPr>
      <a:lvl1pPr marL="0" algn="l" defTabSz="3291840" rtl="0" eaLnBrk="1" latinLnBrk="0" hangingPunct="1">
        <a:defRPr sz="6500" kern="1200">
          <a:solidFill>
            <a:schemeClr val="tx1"/>
          </a:solidFill>
          <a:latin typeface="+mn-lt"/>
          <a:ea typeface="+mn-ea"/>
          <a:cs typeface="+mn-cs"/>
        </a:defRPr>
      </a:lvl1pPr>
      <a:lvl2pPr marL="1645920" algn="l" defTabSz="3291840" rtl="0" eaLnBrk="1" latinLnBrk="0" hangingPunct="1">
        <a:defRPr sz="6500" kern="1200">
          <a:solidFill>
            <a:schemeClr val="tx1"/>
          </a:solidFill>
          <a:latin typeface="+mn-lt"/>
          <a:ea typeface="+mn-ea"/>
          <a:cs typeface="+mn-cs"/>
        </a:defRPr>
      </a:lvl2pPr>
      <a:lvl3pPr marL="3291840" algn="l" defTabSz="3291840" rtl="0" eaLnBrk="1" latinLnBrk="0" hangingPunct="1">
        <a:defRPr sz="6500" kern="1200">
          <a:solidFill>
            <a:schemeClr val="tx1"/>
          </a:solidFill>
          <a:latin typeface="+mn-lt"/>
          <a:ea typeface="+mn-ea"/>
          <a:cs typeface="+mn-cs"/>
        </a:defRPr>
      </a:lvl3pPr>
      <a:lvl4pPr marL="4937760" algn="l" defTabSz="3291840" rtl="0" eaLnBrk="1" latinLnBrk="0" hangingPunct="1">
        <a:defRPr sz="6500" kern="1200">
          <a:solidFill>
            <a:schemeClr val="tx1"/>
          </a:solidFill>
          <a:latin typeface="+mn-lt"/>
          <a:ea typeface="+mn-ea"/>
          <a:cs typeface="+mn-cs"/>
        </a:defRPr>
      </a:lvl4pPr>
      <a:lvl5pPr marL="6583680" algn="l" defTabSz="3291840" rtl="0" eaLnBrk="1" latinLnBrk="0" hangingPunct="1">
        <a:defRPr sz="6500" kern="1200">
          <a:solidFill>
            <a:schemeClr val="tx1"/>
          </a:solidFill>
          <a:latin typeface="+mn-lt"/>
          <a:ea typeface="+mn-ea"/>
          <a:cs typeface="+mn-cs"/>
        </a:defRPr>
      </a:lvl5pPr>
      <a:lvl6pPr marL="8229600" algn="l" defTabSz="3291840" rtl="0" eaLnBrk="1" latinLnBrk="0" hangingPunct="1">
        <a:defRPr sz="6500" kern="1200">
          <a:solidFill>
            <a:schemeClr val="tx1"/>
          </a:solidFill>
          <a:latin typeface="+mn-lt"/>
          <a:ea typeface="+mn-ea"/>
          <a:cs typeface="+mn-cs"/>
        </a:defRPr>
      </a:lvl6pPr>
      <a:lvl7pPr marL="9875520" algn="l" defTabSz="3291840" rtl="0" eaLnBrk="1" latinLnBrk="0" hangingPunct="1">
        <a:defRPr sz="6500" kern="1200">
          <a:solidFill>
            <a:schemeClr val="tx1"/>
          </a:solidFill>
          <a:latin typeface="+mn-lt"/>
          <a:ea typeface="+mn-ea"/>
          <a:cs typeface="+mn-cs"/>
        </a:defRPr>
      </a:lvl7pPr>
      <a:lvl8pPr marL="11521440" algn="l" defTabSz="3291840" rtl="0" eaLnBrk="1" latinLnBrk="0" hangingPunct="1">
        <a:defRPr sz="6500" kern="1200">
          <a:solidFill>
            <a:schemeClr val="tx1"/>
          </a:solidFill>
          <a:latin typeface="+mn-lt"/>
          <a:ea typeface="+mn-ea"/>
          <a:cs typeface="+mn-cs"/>
        </a:defRPr>
      </a:lvl8pPr>
      <a:lvl9pPr marL="13167360" algn="l" defTabSz="3291840" rtl="0" eaLnBrk="1" latinLnBrk="0" hangingPunct="1">
        <a:defRPr sz="6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4.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5545090" y="514279"/>
            <a:ext cx="14257286" cy="5400675"/>
          </a:xfrm>
        </p:spPr>
        <p:txBody>
          <a:bodyPr>
            <a:normAutofit/>
          </a:bodyPr>
          <a:lstStyle/>
          <a:p>
            <a:r>
              <a:rPr lang="tr-TR" sz="8000" b="1" dirty="0" smtClean="0">
                <a:solidFill>
                  <a:srgbClr val="002060"/>
                </a:solidFill>
              </a:rPr>
              <a:t>SAĞLIK PERSONELİ KORUYUCU HEKİMLİĞİ</a:t>
            </a:r>
            <a:r>
              <a:rPr lang="tr-TR" sz="8000" b="1" dirty="0">
                <a:solidFill>
                  <a:srgbClr val="002060"/>
                </a:solidFill>
              </a:rPr>
              <a:t> </a:t>
            </a:r>
            <a:r>
              <a:rPr lang="tr-TR" sz="8000" b="1" dirty="0" smtClean="0">
                <a:solidFill>
                  <a:srgbClr val="002060"/>
                </a:solidFill>
              </a:rPr>
              <a:t>NE KADAR TANIYOR?</a:t>
            </a:r>
            <a:r>
              <a:rPr lang="tr-TR" dirty="0" smtClean="0"/>
              <a:t/>
            </a:r>
            <a:br>
              <a:rPr lang="tr-TR" dirty="0" smtClean="0"/>
            </a:br>
            <a:r>
              <a:rPr lang="tr-TR" sz="4000" dirty="0" smtClean="0">
                <a:solidFill>
                  <a:srgbClr val="0070C0"/>
                </a:solidFill>
              </a:rPr>
              <a:t>Ömer Seylan</a:t>
            </a:r>
            <a:r>
              <a:rPr lang="tr-TR" sz="4000" dirty="0" smtClean="0">
                <a:solidFill>
                  <a:srgbClr val="FF0000"/>
                </a:solidFill>
              </a:rPr>
              <a:t>*</a:t>
            </a:r>
            <a:r>
              <a:rPr lang="tr-TR" sz="4000" dirty="0" smtClean="0">
                <a:solidFill>
                  <a:srgbClr val="0070C0"/>
                </a:solidFill>
              </a:rPr>
              <a:t>, Ali Barış Oğuz</a:t>
            </a:r>
            <a:r>
              <a:rPr lang="tr-TR" sz="4000" dirty="0" smtClean="0">
                <a:solidFill>
                  <a:srgbClr val="FF0000"/>
                </a:solidFill>
              </a:rPr>
              <a:t>*</a:t>
            </a:r>
            <a:r>
              <a:rPr lang="tr-TR" sz="4000" dirty="0" smtClean="0">
                <a:solidFill>
                  <a:srgbClr val="0070C0"/>
                </a:solidFill>
              </a:rPr>
              <a:t>, Abdulkadir Fırat</a:t>
            </a:r>
            <a:r>
              <a:rPr lang="tr-TR" sz="4000" dirty="0" smtClean="0">
                <a:solidFill>
                  <a:srgbClr val="FF0000"/>
                </a:solidFill>
              </a:rPr>
              <a:t>*</a:t>
            </a:r>
            <a:r>
              <a:rPr lang="tr-TR" sz="4000" dirty="0" smtClean="0">
                <a:solidFill>
                  <a:srgbClr val="0070C0"/>
                </a:solidFill>
              </a:rPr>
              <a:t/>
            </a:r>
            <a:br>
              <a:rPr lang="tr-TR" sz="4000" dirty="0" smtClean="0">
                <a:solidFill>
                  <a:srgbClr val="0070C0"/>
                </a:solidFill>
              </a:rPr>
            </a:br>
            <a:r>
              <a:rPr lang="tr-TR" sz="4000" dirty="0" smtClean="0">
                <a:solidFill>
                  <a:srgbClr val="FF0000"/>
                </a:solidFill>
              </a:rPr>
              <a:t>*</a:t>
            </a:r>
            <a:r>
              <a:rPr lang="tr-TR" sz="4000" dirty="0" smtClean="0">
                <a:solidFill>
                  <a:srgbClr val="00B050"/>
                </a:solidFill>
              </a:rPr>
              <a:t> Atatürk Üniversitesi Tıp Fakültesi 1.Sınıf, Erzurum, Türkiye</a:t>
            </a:r>
            <a:endParaRPr lang="tr-TR" sz="4000" dirty="0">
              <a:solidFill>
                <a:srgbClr val="0070C0"/>
              </a:solidFill>
            </a:endParaRPr>
          </a:p>
        </p:txBody>
      </p:sp>
      <p:sp>
        <p:nvSpPr>
          <p:cNvPr id="3" name="2 İçerik Yer Tutucusu"/>
          <p:cNvSpPr>
            <a:spLocks noGrp="1"/>
          </p:cNvSpPr>
          <p:nvPr>
            <p:ph sz="half" idx="1"/>
          </p:nvPr>
        </p:nvSpPr>
        <p:spPr>
          <a:xfrm>
            <a:off x="1155620" y="5688857"/>
            <a:ext cx="11131391" cy="16777864"/>
          </a:xfrm>
          <a:blipFill>
            <a:blip r:embed="rId2" cstate="print"/>
            <a:tile tx="0" ty="0" sx="100000" sy="100000" flip="none" algn="tl"/>
          </a:blipFill>
        </p:spPr>
        <p:txBody>
          <a:bodyPr>
            <a:noAutofit/>
          </a:bodyPr>
          <a:lstStyle/>
          <a:p>
            <a:pPr marL="0" indent="0" algn="just">
              <a:lnSpc>
                <a:spcPct val="120000"/>
              </a:lnSpc>
              <a:buNone/>
            </a:pPr>
            <a:r>
              <a:rPr lang="tr-TR" sz="2600" b="1" dirty="0" smtClean="0">
                <a:latin typeface="Times New Roman" pitchFamily="18" charset="0"/>
                <a:cs typeface="Times New Roman" pitchFamily="18" charset="0"/>
              </a:rPr>
              <a:t>AMAÇ: </a:t>
            </a:r>
            <a:r>
              <a:rPr lang="tr-TR" sz="2600" dirty="0" smtClean="0">
                <a:latin typeface="Times New Roman" pitchFamily="18" charset="0"/>
                <a:cs typeface="Times New Roman" pitchFamily="18" charset="0"/>
              </a:rPr>
              <a:t>Araştırmamızda tıp öğrencileri, hemşireler ve doktorların koruyucu sağlık bilgi düzeyleri arasında fark olup olmadığının araştırılması amaçlanmıştır.</a:t>
            </a:r>
          </a:p>
          <a:p>
            <a:pPr marL="0" indent="0" algn="just">
              <a:lnSpc>
                <a:spcPct val="120000"/>
              </a:lnSpc>
              <a:buNone/>
            </a:pPr>
            <a:r>
              <a:rPr lang="tr-TR" sz="2600" b="1" dirty="0" smtClean="0">
                <a:latin typeface="Times New Roman" pitchFamily="18" charset="0"/>
                <a:cs typeface="Times New Roman" pitchFamily="18" charset="0"/>
              </a:rPr>
              <a:t>YÖNTEM:</a:t>
            </a:r>
            <a:r>
              <a:rPr lang="tr-TR" sz="2600" dirty="0" smtClean="0">
                <a:latin typeface="Times New Roman" pitchFamily="18" charset="0"/>
                <a:cs typeface="Times New Roman" pitchFamily="18" charset="0"/>
              </a:rPr>
              <a:t> Ekim 2012 tarihinde Atatürk Üniversitesi Araştırma Hastanesi’nde çalışan doktorlar, hemşireler ve eğitim gören 2. Sınıf tıp öğrencileri arasında toplam 73 kişi rastgele seçilip bireysel doldurma yöntemi ile anket uygulanmıştır.</a:t>
            </a:r>
          </a:p>
          <a:p>
            <a:pPr marL="0" indent="0" algn="just">
              <a:lnSpc>
                <a:spcPct val="120000"/>
              </a:lnSpc>
              <a:buNone/>
            </a:pPr>
            <a:r>
              <a:rPr lang="tr-TR" sz="2600" b="1" dirty="0" smtClean="0">
                <a:latin typeface="Times New Roman" pitchFamily="18" charset="0"/>
                <a:cs typeface="Times New Roman" pitchFamily="18" charset="0"/>
              </a:rPr>
              <a:t>BULGULAR: </a:t>
            </a:r>
            <a:r>
              <a:rPr lang="tr-TR" sz="2600" dirty="0" smtClean="0">
                <a:latin typeface="Times New Roman" pitchFamily="18" charset="0"/>
                <a:cs typeface="Times New Roman" pitchFamily="18" charset="0"/>
              </a:rPr>
              <a:t>Koruyucu hekimlikle ilgili yaptığımız araştırmamıza 25’i doktor (%34,2), 25’i hemşire (%34,2), 23’ü tıp fakültesi öğrencisi (%31,5) olmak üzere 73 kişi katılmış olup katılımcıların yaş ortalaması 31,08 (± 9,800)’ dır. Kızamıkçık aşısının 0-6 ay arası bebeklere uygulanmaması gerektiğini en iyi doktorlar %88 (n=22), sonra sırasıyla hemşireler %56 (n=14) ve tıp öğrencileri %47,8 (n=11) bilmiştir (</a:t>
            </a:r>
            <a:r>
              <a:rPr lang="tr-TR" sz="2600" i="1" dirty="0" smtClean="0">
                <a:latin typeface="Times New Roman" pitchFamily="18" charset="0"/>
                <a:cs typeface="Times New Roman" pitchFamily="18" charset="0"/>
              </a:rPr>
              <a:t>x</a:t>
            </a:r>
            <a:r>
              <a:rPr lang="tr-TR" sz="2600" i="1" baseline="30000" dirty="0" smtClean="0">
                <a:latin typeface="Times New Roman" pitchFamily="18" charset="0"/>
                <a:cs typeface="Times New Roman" pitchFamily="18" charset="0"/>
              </a:rPr>
              <a:t>2</a:t>
            </a:r>
            <a:r>
              <a:rPr lang="tr-TR" sz="2600" dirty="0" smtClean="0">
                <a:latin typeface="Times New Roman" pitchFamily="18" charset="0"/>
                <a:cs typeface="Times New Roman" pitchFamily="18" charset="0"/>
              </a:rPr>
              <a:t>:9.579, p:0,008). Hepatit B aşısının 0-6 ay arası bebeklere uygulandığını doktor, hemşire ve tıp öğrencileri sırasıyla %92 (n=23), %60 (n=15), %30,4 (n=7) oranlarında bilmiştir (</a:t>
            </a:r>
            <a:r>
              <a:rPr lang="tr-TR" sz="2600" i="1" dirty="0" smtClean="0">
                <a:latin typeface="Times New Roman" pitchFamily="18" charset="0"/>
                <a:cs typeface="Times New Roman" pitchFamily="18" charset="0"/>
              </a:rPr>
              <a:t>x</a:t>
            </a:r>
            <a:r>
              <a:rPr lang="tr-TR" sz="2600" i="1" baseline="30000" dirty="0" smtClean="0">
                <a:latin typeface="Times New Roman" pitchFamily="18" charset="0"/>
                <a:cs typeface="Times New Roman" pitchFamily="18" charset="0"/>
              </a:rPr>
              <a:t>2</a:t>
            </a:r>
            <a:r>
              <a:rPr lang="tr-TR" sz="2600" dirty="0" smtClean="0">
                <a:latin typeface="Times New Roman" pitchFamily="18" charset="0"/>
                <a:cs typeface="Times New Roman" pitchFamily="18" charset="0"/>
              </a:rPr>
              <a:t>:19.247, p&lt;0,0001). Rotavirüs aşısının 0-6 ay arası bebeklere uygulandığını en iyi doktorlar bilmiş olup doktorları hemşireler takip etmiştir. Tıp öğrencileriyse bu konuda bilgi sahibi değillerdi</a:t>
            </a:r>
            <a:r>
              <a:rPr lang="tr-TR" sz="2600" b="1" dirty="0" smtClean="0">
                <a:latin typeface="Times New Roman" pitchFamily="18" charset="0"/>
                <a:cs typeface="Times New Roman" pitchFamily="18" charset="0"/>
              </a:rPr>
              <a:t> (</a:t>
            </a:r>
            <a:r>
              <a:rPr lang="tr-TR" sz="2600" dirty="0" smtClean="0">
                <a:latin typeface="Times New Roman" pitchFamily="18" charset="0"/>
                <a:cs typeface="Times New Roman" pitchFamily="18" charset="0"/>
              </a:rPr>
              <a:t> doktorlar %48 (n=12), hemşireler %8 (n=2), tıp fakültesi öğrencileri %0 (n=0)</a:t>
            </a:r>
            <a:r>
              <a:rPr lang="tr-TR" sz="2600" b="1" dirty="0" smtClean="0">
                <a:latin typeface="Times New Roman" pitchFamily="18" charset="0"/>
                <a:cs typeface="Times New Roman" pitchFamily="18" charset="0"/>
              </a:rPr>
              <a:t>)</a:t>
            </a:r>
            <a:r>
              <a:rPr lang="tr-TR" sz="2600" dirty="0" smtClean="0">
                <a:latin typeface="Times New Roman" pitchFamily="18" charset="0"/>
                <a:cs typeface="Times New Roman" pitchFamily="18" charset="0"/>
              </a:rPr>
              <a:t> (</a:t>
            </a:r>
            <a:r>
              <a:rPr lang="tr-TR" sz="2600" i="1" dirty="0" smtClean="0">
                <a:latin typeface="Times New Roman" pitchFamily="18" charset="0"/>
                <a:cs typeface="Times New Roman" pitchFamily="18" charset="0"/>
              </a:rPr>
              <a:t>x</a:t>
            </a:r>
            <a:r>
              <a:rPr lang="tr-TR" sz="2600" i="1" baseline="30000" dirty="0" smtClean="0">
                <a:latin typeface="Times New Roman" pitchFamily="18" charset="0"/>
                <a:cs typeface="Times New Roman" pitchFamily="18" charset="0"/>
              </a:rPr>
              <a:t>2</a:t>
            </a:r>
            <a:r>
              <a:rPr lang="tr-TR" sz="2600" dirty="0" smtClean="0">
                <a:latin typeface="Times New Roman" pitchFamily="18" charset="0"/>
                <a:cs typeface="Times New Roman" pitchFamily="18" charset="0"/>
              </a:rPr>
              <a:t>:20.871, p&lt;0,0001). Papsmear testinin 50 yaş üstü bayanlarda rutin uygulanması gereken testlerden biri olduğunu doktorların %88’i (n=22), hemşirelerin %40’ı (n=10) ve tıp fakültesi öğrencilerinin ise %39,1’i (n=9) doğru bilmiştir (</a:t>
            </a:r>
            <a:r>
              <a:rPr lang="tr-TR" sz="2600" i="1" dirty="0" smtClean="0">
                <a:latin typeface="Times New Roman" pitchFamily="18" charset="0"/>
                <a:cs typeface="Times New Roman" pitchFamily="18" charset="0"/>
              </a:rPr>
              <a:t>x</a:t>
            </a:r>
            <a:r>
              <a:rPr lang="tr-TR" sz="2600" i="1" baseline="30000" dirty="0" smtClean="0">
                <a:latin typeface="Times New Roman" pitchFamily="18" charset="0"/>
                <a:cs typeface="Times New Roman" pitchFamily="18" charset="0"/>
              </a:rPr>
              <a:t>2</a:t>
            </a:r>
            <a:r>
              <a:rPr lang="tr-TR" sz="2600" dirty="0" smtClean="0">
                <a:latin typeface="Times New Roman" pitchFamily="18" charset="0"/>
                <a:cs typeface="Times New Roman" pitchFamily="18" charset="0"/>
              </a:rPr>
              <a:t>:15.655, p&lt;0,0001). Hemogram testinin 50 yaş üstü erkeklerde rutin uygulanması gereken testlerden biri olmadığını en iyi tıp öğrencileri %87 (n=20) sonra sırasıyla hemşireler %56 (n=14) ve doktorlar %36 (n=9) bilmiştir (</a:t>
            </a:r>
            <a:r>
              <a:rPr lang="tr-TR" sz="2600" i="1" dirty="0" smtClean="0">
                <a:latin typeface="Times New Roman" pitchFamily="18" charset="0"/>
                <a:cs typeface="Times New Roman" pitchFamily="18" charset="0"/>
              </a:rPr>
              <a:t>x</a:t>
            </a:r>
            <a:r>
              <a:rPr lang="tr-TR" sz="2600" i="1" baseline="30000" dirty="0" smtClean="0">
                <a:latin typeface="Times New Roman" pitchFamily="18" charset="0"/>
                <a:cs typeface="Times New Roman" pitchFamily="18" charset="0"/>
              </a:rPr>
              <a:t>2</a:t>
            </a:r>
            <a:r>
              <a:rPr lang="tr-TR" sz="2600" dirty="0" smtClean="0">
                <a:latin typeface="Times New Roman" pitchFamily="18" charset="0"/>
                <a:cs typeface="Times New Roman" pitchFamily="18" charset="0"/>
              </a:rPr>
              <a:t>:12.982, p:0,002). Difteri, tetanos aşısının ilk ve ortaöğretimdeki öğrencilere uygulandığını doktor, hemşire ve tıp öğrencileri sırasıyla %88 (n=22), %80(n=20), %39,1 (n=9) oranlarında doğru bilmiştir (</a:t>
            </a:r>
            <a:r>
              <a:rPr lang="tr-TR" sz="2600" i="1" dirty="0" smtClean="0">
                <a:latin typeface="Times New Roman" pitchFamily="18" charset="0"/>
                <a:cs typeface="Times New Roman" pitchFamily="18" charset="0"/>
              </a:rPr>
              <a:t>x</a:t>
            </a:r>
            <a:r>
              <a:rPr lang="tr-TR" sz="2600" i="1" baseline="30000" dirty="0" smtClean="0">
                <a:latin typeface="Times New Roman" pitchFamily="18" charset="0"/>
                <a:cs typeface="Times New Roman" pitchFamily="18" charset="0"/>
              </a:rPr>
              <a:t>2</a:t>
            </a:r>
            <a:r>
              <a:rPr lang="tr-TR" sz="2600" dirty="0" smtClean="0">
                <a:latin typeface="Times New Roman" pitchFamily="18" charset="0"/>
                <a:cs typeface="Times New Roman" pitchFamily="18" charset="0"/>
              </a:rPr>
              <a:t>:15.444, p&lt;0,0001</a:t>
            </a:r>
            <a:r>
              <a:rPr lang="tr-TR" sz="2600" dirty="0">
                <a:latin typeface="Times New Roman" pitchFamily="18" charset="0"/>
                <a:cs typeface="Times New Roman" pitchFamily="18" charset="0"/>
              </a:rPr>
              <a:t>). Kemik ölçümü testinin hamilelikte uygulanması gereken rutin testlerden biri olmadığını doktorların %88’i (n=22), hemşirelerin %44’ü (n=11) ve tıp fakültesi öğrencilerinin ise %65,2’i (n=15) doğru bilmiştir (x2:10.751, p:0,005). Hamille bayanlarda hamilelik boyunca en az 4 kez kontrol yapıldığını en iyi doktorlar %80 (n=20) sonra sırasıyla hemşireler %52 (n=13) ve tıp öğrencileri %26,1 (n=6) doğru bilmiştir (x2:15.890, p:0,003) (Tablo 1). </a:t>
            </a:r>
            <a:endParaRPr lang="tr-TR" sz="2600" dirty="0" smtClean="0">
              <a:latin typeface="Times New Roman" pitchFamily="18" charset="0"/>
              <a:cs typeface="Times New Roman" pitchFamily="18" charset="0"/>
            </a:endParaRPr>
          </a:p>
          <a:p>
            <a:endParaRPr lang="tr-TR" sz="2600" dirty="0"/>
          </a:p>
        </p:txBody>
      </p:sp>
      <p:sp>
        <p:nvSpPr>
          <p:cNvPr id="4" name="3 İçerik Yer Tutucusu"/>
          <p:cNvSpPr>
            <a:spLocks noGrp="1"/>
          </p:cNvSpPr>
          <p:nvPr>
            <p:ph sz="half" idx="2"/>
          </p:nvPr>
        </p:nvSpPr>
        <p:spPr>
          <a:xfrm>
            <a:off x="12768264" y="5760865"/>
            <a:ext cx="11131391" cy="9505056"/>
          </a:xfrm>
          <a:blipFill>
            <a:blip r:embed="rId2" cstate="print"/>
            <a:tile tx="0" ty="0" sx="100000" sy="100000" flip="none" algn="tl"/>
          </a:blipFill>
        </p:spPr>
        <p:txBody>
          <a:bodyPr>
            <a:normAutofit/>
          </a:bodyPr>
          <a:lstStyle/>
          <a:p>
            <a:pPr marL="0" indent="0" algn="just">
              <a:lnSpc>
                <a:spcPct val="120000"/>
              </a:lnSpc>
              <a:buNone/>
            </a:pPr>
            <a:r>
              <a:rPr lang="tr-TR" sz="2600" b="1" dirty="0" smtClean="0">
                <a:latin typeface="Times New Roman" pitchFamily="18" charset="0"/>
                <a:cs typeface="Times New Roman" pitchFamily="18" charset="0"/>
              </a:rPr>
              <a:t>TARTIŞMA: </a:t>
            </a:r>
            <a:r>
              <a:rPr lang="tr-TR" sz="2600" dirty="0" smtClean="0">
                <a:latin typeface="Times New Roman" pitchFamily="18" charset="0"/>
                <a:cs typeface="Times New Roman" pitchFamily="18" charset="0"/>
              </a:rPr>
              <a:t>Bu araştırmada doktor, hemşire ve tıp öğrencilerinin koruyucu hekimlik bilgi düzeyleri arasında bazı farklılıkların olduğu anlaşıldı. Bizim anketimizde de görüldüğü üzere araştırma konusu olan örneklemde özellikle tıp öğrencilerinin bilgi düzeylerinin diğer gruplardan çok daha az olması beklenir; ancak hemogram testi önermesinde tıp öğrencilerinin hemşire ve doktorlardan daha yüksek oranda doğru cevap vermesini konuyla ilgili bilgilerinin taze olmasıyla ilişkilendirebiliriz. Bununla beraber Araştırmanın hastanede çalışan bireylerde yapılmış olması nedeniyle buradaki hekim ve hemşirelerin koruyucu sağlıktan çok tedavi edici sağlık hizmetlerine odaklandıkları bilinmektedir. Dolayısıyla güncel koruyucu sağlık bilgilerinin zayıflamış olması muhtemeldir. Hemogram testi önermesinde hemşirelerin doktorlardan daha yüksek oranda doğru cevaplamasını doktorların branş dallarında uzmanlaşmasına bağlayabiliriz; Ancak genel olarak hekimlerin doğru yüzdelerinin yüksek olmasını daha yoğun bir eğitim sürecini tamamlamış olmaları ve koruyucu hekimliği uygulamalarıyla; hemşirelerin ikinci sırada yer almasını da görev tanımları arasında koruyucu hekimlik uygulamalarının önemli bir yer tutmasıyla ilişkilendirebiliriz. </a:t>
            </a:r>
          </a:p>
          <a:p>
            <a:pPr marL="0" indent="0" algn="just">
              <a:lnSpc>
                <a:spcPct val="120000"/>
              </a:lnSpc>
              <a:buNone/>
            </a:pPr>
            <a:r>
              <a:rPr lang="tr-TR" sz="2600" b="1" dirty="0" smtClean="0">
                <a:latin typeface="Times New Roman" pitchFamily="18" charset="0"/>
                <a:cs typeface="Times New Roman" pitchFamily="18" charset="0"/>
              </a:rPr>
              <a:t>SONUÇ: </a:t>
            </a:r>
            <a:r>
              <a:rPr lang="tr-TR" sz="2600" dirty="0" smtClean="0">
                <a:latin typeface="Times New Roman" pitchFamily="18" charset="0"/>
                <a:cs typeface="Times New Roman" pitchFamily="18" charset="0"/>
              </a:rPr>
              <a:t>Anketimize göre koruyucu hekimlik uygulamalarını, beklendiği gibi, en iyi doktorlar sonra hemşireler, son olarak da tıp öğrencileri bilmiştir.</a:t>
            </a:r>
          </a:p>
          <a:p>
            <a:endParaRPr lang="tr-TR" sz="2600" dirty="0"/>
          </a:p>
        </p:txBody>
      </p:sp>
      <p:pic>
        <p:nvPicPr>
          <p:cNvPr id="1026" name="Picture 2" descr="http://www.atauni.edu.tr/userfiles/0103-0ff5c6614f6070778bc2ecf98cd7365b.jpg"/>
          <p:cNvPicPr>
            <a:picLocks noChangeAspect="1" noChangeArrowheads="1"/>
          </p:cNvPicPr>
          <p:nvPr/>
        </p:nvPicPr>
        <p:blipFill>
          <a:blip r:embed="rId3" cstate="print"/>
          <a:srcRect/>
          <a:stretch>
            <a:fillRect/>
          </a:stretch>
        </p:blipFill>
        <p:spPr bwMode="auto">
          <a:xfrm>
            <a:off x="1440335" y="1152353"/>
            <a:ext cx="4220039" cy="4309902"/>
          </a:xfrm>
          <a:prstGeom prst="rect">
            <a:avLst/>
          </a:prstGeom>
          <a:noFill/>
        </p:spPr>
      </p:pic>
      <p:pic>
        <p:nvPicPr>
          <p:cNvPr id="1028" name="Picture 4" descr="http://www.atauni.edu.tr/userfiles/0108-e5f8396f3c491a0ce67049459fb9ca6d.jpg"/>
          <p:cNvPicPr>
            <a:picLocks noChangeAspect="1" noChangeArrowheads="1"/>
          </p:cNvPicPr>
          <p:nvPr/>
        </p:nvPicPr>
        <p:blipFill>
          <a:blip r:embed="rId4" cstate="print"/>
          <a:srcRect/>
          <a:stretch>
            <a:fillRect/>
          </a:stretch>
        </p:blipFill>
        <p:spPr bwMode="auto">
          <a:xfrm>
            <a:off x="19802376" y="1450963"/>
            <a:ext cx="3672408" cy="3733838"/>
          </a:xfrm>
          <a:prstGeom prst="rect">
            <a:avLst/>
          </a:prstGeom>
          <a:noFill/>
        </p:spPr>
      </p:pic>
      <p:graphicFrame>
        <p:nvGraphicFramePr>
          <p:cNvPr id="7" name="6 Tablo"/>
          <p:cNvGraphicFramePr>
            <a:graphicFrameLocks noGrp="1"/>
          </p:cNvGraphicFramePr>
          <p:nvPr>
            <p:extLst>
              <p:ext uri="{D42A27DB-BD31-4B8C-83A1-F6EECF244321}">
                <p14:modId xmlns:p14="http://schemas.microsoft.com/office/powerpoint/2010/main" xmlns="" val="2806695918"/>
              </p:ext>
            </p:extLst>
          </p:nvPr>
        </p:nvGraphicFramePr>
        <p:xfrm>
          <a:off x="12768265" y="16994113"/>
          <a:ext cx="11066560" cy="11021017"/>
        </p:xfrm>
        <a:graphic>
          <a:graphicData uri="http://schemas.openxmlformats.org/drawingml/2006/table">
            <a:tbl>
              <a:tblPr/>
              <a:tblGrid>
                <a:gridCol w="3345213"/>
                <a:gridCol w="1402831"/>
                <a:gridCol w="1402831"/>
                <a:gridCol w="1510741"/>
                <a:gridCol w="2045637"/>
                <a:gridCol w="1359307"/>
              </a:tblGrid>
              <a:tr h="330958">
                <a:tc rowSpan="2">
                  <a:txBody>
                    <a:bodyPr/>
                    <a:lstStyle/>
                    <a:p>
                      <a:pPr>
                        <a:lnSpc>
                          <a:spcPct val="100000"/>
                        </a:lnSpc>
                        <a:spcAft>
                          <a:spcPts val="0"/>
                        </a:spcAft>
                      </a:pPr>
                      <a:endParaRPr lang="tr-TR" sz="2200" dirty="0">
                        <a:latin typeface="Times New Roman"/>
                        <a:ea typeface="Calibri"/>
                        <a:cs typeface="Times New Roman"/>
                      </a:endParaRPr>
                    </a:p>
                    <a:p>
                      <a:pPr algn="ctr">
                        <a:lnSpc>
                          <a:spcPct val="100000"/>
                        </a:lnSpc>
                        <a:spcAft>
                          <a:spcPts val="0"/>
                        </a:spcAft>
                      </a:pPr>
                      <a:r>
                        <a:rPr lang="tr-TR" sz="2200" b="1" i="1" dirty="0">
                          <a:latin typeface="Times New Roman"/>
                          <a:ea typeface="Calibri"/>
                          <a:cs typeface="Times New Roman"/>
                        </a:rPr>
                        <a:t>SORULAR</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00000"/>
                        </a:lnSpc>
                        <a:spcAft>
                          <a:spcPts val="0"/>
                        </a:spcAft>
                      </a:pPr>
                      <a:endParaRPr lang="tr-TR" sz="2200" dirty="0">
                        <a:latin typeface="Calibri"/>
                        <a:ea typeface="Calibri"/>
                        <a:cs typeface="Times New Roman"/>
                      </a:endParaRPr>
                    </a:p>
                    <a:p>
                      <a:pPr algn="ctr">
                        <a:lnSpc>
                          <a:spcPct val="100000"/>
                        </a:lnSpc>
                        <a:spcAft>
                          <a:spcPts val="0"/>
                        </a:spcAft>
                      </a:pPr>
                      <a:r>
                        <a:rPr lang="tr-TR" sz="2200" b="1" i="1" dirty="0">
                          <a:latin typeface="Times New Roman"/>
                          <a:ea typeface="Calibri"/>
                          <a:cs typeface="Times New Roman"/>
                        </a:rPr>
                        <a:t>DOĞRU CEVAP</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lnSpc>
                          <a:spcPct val="100000"/>
                        </a:lnSpc>
                        <a:spcAft>
                          <a:spcPts val="0"/>
                        </a:spcAft>
                      </a:pPr>
                      <a:r>
                        <a:rPr lang="tr-TR" sz="2200" b="1" i="1" dirty="0">
                          <a:latin typeface="Times New Roman"/>
                          <a:ea typeface="Calibri"/>
                          <a:cs typeface="Times New Roman"/>
                        </a:rPr>
                        <a:t>DOĞRU CEVAP YÜZDESİ</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tr-TR"/>
                    </a:p>
                  </a:txBody>
                  <a:tcPr/>
                </a:tc>
                <a:tc hMerge="1">
                  <a:txBody>
                    <a:bodyPr/>
                    <a:lstStyle/>
                    <a:p>
                      <a:endParaRPr lang="tr-TR"/>
                    </a:p>
                  </a:txBody>
                  <a:tcPr/>
                </a:tc>
                <a:tc rowSpan="2">
                  <a:txBody>
                    <a:bodyPr/>
                    <a:lstStyle/>
                    <a:p>
                      <a:pPr>
                        <a:lnSpc>
                          <a:spcPct val="100000"/>
                        </a:lnSpc>
                        <a:spcAft>
                          <a:spcPts val="0"/>
                        </a:spcAft>
                      </a:pPr>
                      <a:endParaRPr lang="tr-TR" sz="2200" dirty="0">
                        <a:latin typeface="Calibri"/>
                        <a:ea typeface="Calibri"/>
                        <a:cs typeface="Times New Roman"/>
                      </a:endParaRPr>
                    </a:p>
                    <a:p>
                      <a:pPr algn="ctr">
                        <a:lnSpc>
                          <a:spcPct val="100000"/>
                        </a:lnSpc>
                        <a:spcAft>
                          <a:spcPts val="0"/>
                        </a:spcAft>
                      </a:pPr>
                      <a:r>
                        <a:rPr lang="tr-TR" sz="2200" b="1" i="1" dirty="0">
                          <a:latin typeface="Times New Roman"/>
                          <a:ea typeface="Calibri"/>
                          <a:cs typeface="Times New Roman"/>
                        </a:rPr>
                        <a:t>P</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23831">
                <a:tc vMerge="1">
                  <a:txBody>
                    <a:bodyPr/>
                    <a:lstStyle/>
                    <a:p>
                      <a:endParaRPr lang="tr-TR"/>
                    </a:p>
                  </a:txBody>
                  <a:tcPr/>
                </a:tc>
                <a:tc vMerge="1">
                  <a:txBody>
                    <a:bodyPr/>
                    <a:lstStyle/>
                    <a:p>
                      <a:endParaRPr lang="tr-TR"/>
                    </a:p>
                  </a:txBody>
                  <a:tcPr/>
                </a:tc>
                <a:tc>
                  <a:txBody>
                    <a:bodyPr/>
                    <a:lstStyle/>
                    <a:p>
                      <a:pPr algn="ctr">
                        <a:lnSpc>
                          <a:spcPct val="100000"/>
                        </a:lnSpc>
                        <a:spcAft>
                          <a:spcPts val="0"/>
                        </a:spcAft>
                      </a:pPr>
                      <a:endParaRPr lang="tr-TR" sz="2200" b="1" i="1" dirty="0" smtClean="0">
                        <a:latin typeface="Times New Roman"/>
                        <a:ea typeface="Calibri"/>
                        <a:cs typeface="Times New Roman"/>
                      </a:endParaRPr>
                    </a:p>
                    <a:p>
                      <a:pPr algn="ctr">
                        <a:lnSpc>
                          <a:spcPct val="100000"/>
                        </a:lnSpc>
                        <a:spcAft>
                          <a:spcPts val="0"/>
                        </a:spcAft>
                      </a:pPr>
                      <a:r>
                        <a:rPr lang="tr-TR" sz="2200" b="1" i="1" dirty="0" smtClean="0">
                          <a:latin typeface="Times New Roman"/>
                          <a:ea typeface="Calibri"/>
                          <a:cs typeface="Times New Roman"/>
                        </a:rPr>
                        <a:t>DOKTOR</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endParaRPr lang="tr-TR" sz="2200" b="1" i="1" dirty="0" smtClean="0">
                        <a:latin typeface="Times New Roman"/>
                        <a:ea typeface="Calibri"/>
                        <a:cs typeface="Times New Roman"/>
                      </a:endParaRPr>
                    </a:p>
                    <a:p>
                      <a:pPr algn="ctr">
                        <a:lnSpc>
                          <a:spcPct val="100000"/>
                        </a:lnSpc>
                        <a:spcAft>
                          <a:spcPts val="0"/>
                        </a:spcAft>
                      </a:pPr>
                      <a:r>
                        <a:rPr lang="tr-TR" sz="2200" b="1" i="1" dirty="0" smtClean="0">
                          <a:latin typeface="Times New Roman"/>
                          <a:ea typeface="Calibri"/>
                          <a:cs typeface="Times New Roman"/>
                        </a:rPr>
                        <a:t>HEMŞİRE</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endParaRPr lang="tr-TR" sz="2200" b="1" i="1" dirty="0" smtClean="0">
                        <a:latin typeface="Times New Roman"/>
                        <a:ea typeface="Calibri"/>
                        <a:cs typeface="Times New Roman"/>
                      </a:endParaRPr>
                    </a:p>
                    <a:p>
                      <a:pPr algn="ctr">
                        <a:lnSpc>
                          <a:spcPct val="100000"/>
                        </a:lnSpc>
                        <a:spcAft>
                          <a:spcPts val="0"/>
                        </a:spcAft>
                      </a:pPr>
                      <a:r>
                        <a:rPr lang="tr-TR" sz="2200" b="1" i="1" dirty="0" smtClean="0">
                          <a:latin typeface="Times New Roman"/>
                          <a:ea typeface="Calibri"/>
                          <a:cs typeface="Times New Roman"/>
                        </a:rPr>
                        <a:t>TIP ÖĞRENCİLERİ</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tr-TR"/>
                    </a:p>
                  </a:txBody>
                  <a:tcPr/>
                </a:tc>
              </a:tr>
              <a:tr h="1323831">
                <a:tc>
                  <a:txBody>
                    <a:bodyPr/>
                    <a:lstStyle/>
                    <a:p>
                      <a:pPr>
                        <a:lnSpc>
                          <a:spcPct val="100000"/>
                        </a:lnSpc>
                        <a:spcAft>
                          <a:spcPts val="0"/>
                        </a:spcAft>
                      </a:pPr>
                      <a:r>
                        <a:rPr lang="tr-TR" sz="2200" dirty="0">
                          <a:latin typeface="Times New Roman"/>
                          <a:ea typeface="Calibri"/>
                          <a:cs typeface="Times New Roman"/>
                        </a:rPr>
                        <a:t>Kızamıkçık aşısı 0-6 ay arası bebeklere uygulanmaması gereken bir aşıdır.</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endParaRPr lang="tr-TR" sz="2200" dirty="0">
                        <a:latin typeface="Times New Roman"/>
                        <a:ea typeface="Calibri"/>
                        <a:cs typeface="Times New Roman"/>
                      </a:endParaRPr>
                    </a:p>
                    <a:p>
                      <a:pPr algn="ctr">
                        <a:lnSpc>
                          <a:spcPct val="100000"/>
                        </a:lnSpc>
                        <a:spcAft>
                          <a:spcPts val="0"/>
                        </a:spcAft>
                      </a:pPr>
                      <a:r>
                        <a:rPr lang="tr-TR" sz="2200" dirty="0">
                          <a:latin typeface="Times New Roman"/>
                          <a:ea typeface="Calibri"/>
                          <a:cs typeface="Times New Roman"/>
                        </a:rPr>
                        <a:t>YANLIŞ</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2200" dirty="0">
                          <a:latin typeface="Times New Roman"/>
                          <a:ea typeface="Calibri"/>
                          <a:cs typeface="Times New Roman"/>
                        </a:rPr>
                        <a:t>%88</a:t>
                      </a:r>
                      <a:endParaRPr lang="tr-TR" sz="2200" dirty="0">
                        <a:latin typeface="Calibri"/>
                        <a:ea typeface="Calibri"/>
                        <a:cs typeface="Times New Roman"/>
                      </a:endParaRPr>
                    </a:p>
                    <a:p>
                      <a:pPr algn="ctr">
                        <a:lnSpc>
                          <a:spcPct val="100000"/>
                        </a:lnSpc>
                        <a:spcAft>
                          <a:spcPts val="0"/>
                        </a:spcAft>
                      </a:pPr>
                      <a:r>
                        <a:rPr lang="tr-TR" sz="2200" dirty="0">
                          <a:latin typeface="Times New Roman"/>
                          <a:ea typeface="Calibri"/>
                          <a:cs typeface="Times New Roman"/>
                        </a:rPr>
                        <a:t>(n=22)</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2200" dirty="0">
                          <a:latin typeface="Times New Roman"/>
                          <a:ea typeface="Calibri"/>
                          <a:cs typeface="Times New Roman"/>
                        </a:rPr>
                        <a:t>%56</a:t>
                      </a:r>
                      <a:endParaRPr lang="tr-TR" sz="2200" dirty="0">
                        <a:latin typeface="Calibri"/>
                        <a:ea typeface="Calibri"/>
                        <a:cs typeface="Times New Roman"/>
                      </a:endParaRPr>
                    </a:p>
                    <a:p>
                      <a:pPr algn="ctr">
                        <a:lnSpc>
                          <a:spcPct val="100000"/>
                        </a:lnSpc>
                        <a:spcAft>
                          <a:spcPts val="0"/>
                        </a:spcAft>
                      </a:pPr>
                      <a:r>
                        <a:rPr lang="tr-TR" sz="2200" dirty="0">
                          <a:latin typeface="Times New Roman"/>
                          <a:ea typeface="Calibri"/>
                          <a:cs typeface="Times New Roman"/>
                        </a:rPr>
                        <a:t>(n=14)</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2200" dirty="0">
                          <a:latin typeface="Times New Roman"/>
                          <a:ea typeface="Calibri"/>
                          <a:cs typeface="Times New Roman"/>
                        </a:rPr>
                        <a:t>%47,8</a:t>
                      </a:r>
                      <a:endParaRPr lang="tr-TR" sz="2200" dirty="0">
                        <a:latin typeface="Calibri"/>
                        <a:ea typeface="Calibri"/>
                        <a:cs typeface="Times New Roman"/>
                      </a:endParaRPr>
                    </a:p>
                    <a:p>
                      <a:pPr algn="ctr">
                        <a:lnSpc>
                          <a:spcPct val="100000"/>
                        </a:lnSpc>
                        <a:spcAft>
                          <a:spcPts val="0"/>
                        </a:spcAft>
                      </a:pPr>
                      <a:r>
                        <a:rPr lang="tr-TR" sz="2200" dirty="0">
                          <a:latin typeface="Times New Roman"/>
                          <a:ea typeface="Calibri"/>
                          <a:cs typeface="Times New Roman"/>
                        </a:rPr>
                        <a:t>(n=11)</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endParaRPr lang="tr-TR" sz="2200" dirty="0">
                        <a:latin typeface="Calibri"/>
                        <a:ea typeface="Calibri"/>
                        <a:cs typeface="Times New Roman"/>
                      </a:endParaRPr>
                    </a:p>
                    <a:p>
                      <a:pPr algn="ctr">
                        <a:lnSpc>
                          <a:spcPct val="100000"/>
                        </a:lnSpc>
                        <a:spcAft>
                          <a:spcPts val="0"/>
                        </a:spcAft>
                      </a:pPr>
                      <a:r>
                        <a:rPr lang="tr-TR" sz="2200" b="1" dirty="0">
                          <a:latin typeface="Times New Roman"/>
                          <a:ea typeface="Calibri"/>
                          <a:cs typeface="Times New Roman"/>
                        </a:rPr>
                        <a:t>0,008</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92873">
                <a:tc>
                  <a:txBody>
                    <a:bodyPr/>
                    <a:lstStyle/>
                    <a:p>
                      <a:pPr>
                        <a:lnSpc>
                          <a:spcPct val="100000"/>
                        </a:lnSpc>
                        <a:spcAft>
                          <a:spcPts val="0"/>
                        </a:spcAft>
                      </a:pPr>
                      <a:r>
                        <a:rPr lang="tr-TR" sz="2200" dirty="0">
                          <a:latin typeface="Times New Roman"/>
                          <a:ea typeface="Calibri"/>
                          <a:cs typeface="Times New Roman"/>
                        </a:rPr>
                        <a:t>Hepatit B aşısı 0-6 ay arası bebeklere uygulanır.</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2200" dirty="0">
                          <a:latin typeface="Times New Roman"/>
                          <a:ea typeface="Calibri"/>
                          <a:cs typeface="Times New Roman"/>
                        </a:rPr>
                        <a:t>DOĞRU</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2200" dirty="0">
                          <a:latin typeface="Times New Roman"/>
                          <a:ea typeface="Calibri"/>
                          <a:cs typeface="Times New Roman"/>
                        </a:rPr>
                        <a:t>%92</a:t>
                      </a:r>
                      <a:endParaRPr lang="tr-TR" sz="2200" dirty="0">
                        <a:latin typeface="Calibri"/>
                        <a:ea typeface="Calibri"/>
                        <a:cs typeface="Times New Roman"/>
                      </a:endParaRPr>
                    </a:p>
                    <a:p>
                      <a:pPr algn="ctr">
                        <a:lnSpc>
                          <a:spcPct val="100000"/>
                        </a:lnSpc>
                        <a:spcAft>
                          <a:spcPts val="0"/>
                        </a:spcAft>
                      </a:pPr>
                      <a:r>
                        <a:rPr lang="tr-TR" sz="2200" dirty="0">
                          <a:latin typeface="Times New Roman"/>
                          <a:ea typeface="Calibri"/>
                          <a:cs typeface="Times New Roman"/>
                        </a:rPr>
                        <a:t>(n=23)</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2200" dirty="0">
                          <a:latin typeface="Times New Roman"/>
                          <a:ea typeface="Calibri"/>
                          <a:cs typeface="Times New Roman"/>
                        </a:rPr>
                        <a:t>%60</a:t>
                      </a:r>
                      <a:endParaRPr lang="tr-TR" sz="2200" dirty="0">
                        <a:latin typeface="Calibri"/>
                        <a:ea typeface="Calibri"/>
                        <a:cs typeface="Times New Roman"/>
                      </a:endParaRPr>
                    </a:p>
                    <a:p>
                      <a:pPr algn="ctr">
                        <a:lnSpc>
                          <a:spcPct val="100000"/>
                        </a:lnSpc>
                        <a:spcAft>
                          <a:spcPts val="0"/>
                        </a:spcAft>
                      </a:pPr>
                      <a:r>
                        <a:rPr lang="tr-TR" sz="2200" dirty="0">
                          <a:latin typeface="Times New Roman"/>
                          <a:ea typeface="Calibri"/>
                          <a:cs typeface="Times New Roman"/>
                        </a:rPr>
                        <a:t>(n=15)</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2200" dirty="0">
                          <a:latin typeface="Times New Roman"/>
                          <a:ea typeface="Calibri"/>
                          <a:cs typeface="Times New Roman"/>
                        </a:rPr>
                        <a:t>%30,4</a:t>
                      </a:r>
                      <a:endParaRPr lang="tr-TR" sz="2200" dirty="0">
                        <a:latin typeface="Calibri"/>
                        <a:ea typeface="Calibri"/>
                        <a:cs typeface="Times New Roman"/>
                      </a:endParaRPr>
                    </a:p>
                    <a:p>
                      <a:pPr algn="ctr">
                        <a:lnSpc>
                          <a:spcPct val="100000"/>
                        </a:lnSpc>
                        <a:spcAft>
                          <a:spcPts val="0"/>
                        </a:spcAft>
                      </a:pPr>
                      <a:r>
                        <a:rPr lang="tr-TR" sz="2200" dirty="0">
                          <a:latin typeface="Times New Roman"/>
                          <a:ea typeface="Calibri"/>
                          <a:cs typeface="Times New Roman"/>
                        </a:rPr>
                        <a:t>(n=7)</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2200" b="1" dirty="0">
                          <a:latin typeface="Times New Roman"/>
                          <a:ea typeface="Calibri"/>
                          <a:cs typeface="Times New Roman"/>
                        </a:rPr>
                        <a:t>&lt;0,0001</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92873">
                <a:tc>
                  <a:txBody>
                    <a:bodyPr/>
                    <a:lstStyle/>
                    <a:p>
                      <a:pPr>
                        <a:lnSpc>
                          <a:spcPct val="100000"/>
                        </a:lnSpc>
                        <a:spcAft>
                          <a:spcPts val="0"/>
                        </a:spcAft>
                      </a:pPr>
                      <a:r>
                        <a:rPr lang="tr-TR" sz="2200" dirty="0">
                          <a:latin typeface="Times New Roman"/>
                          <a:ea typeface="Calibri"/>
                          <a:cs typeface="Times New Roman"/>
                        </a:rPr>
                        <a:t>Rotavirüs aşısı 0-6 ay arası bebeklere uygulanır.</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2200" dirty="0">
                          <a:latin typeface="Times New Roman"/>
                          <a:ea typeface="Calibri"/>
                          <a:cs typeface="Times New Roman"/>
                        </a:rPr>
                        <a:t>DOĞRU</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2200" dirty="0">
                          <a:latin typeface="Times New Roman"/>
                          <a:ea typeface="Calibri"/>
                          <a:cs typeface="Times New Roman"/>
                        </a:rPr>
                        <a:t>%48</a:t>
                      </a:r>
                      <a:endParaRPr lang="tr-TR" sz="2200" dirty="0">
                        <a:latin typeface="Calibri"/>
                        <a:ea typeface="Calibri"/>
                        <a:cs typeface="Times New Roman"/>
                      </a:endParaRPr>
                    </a:p>
                    <a:p>
                      <a:pPr algn="ctr">
                        <a:lnSpc>
                          <a:spcPct val="100000"/>
                        </a:lnSpc>
                        <a:spcAft>
                          <a:spcPts val="0"/>
                        </a:spcAft>
                      </a:pPr>
                      <a:r>
                        <a:rPr lang="tr-TR" sz="2200" dirty="0">
                          <a:latin typeface="Times New Roman"/>
                          <a:ea typeface="Calibri"/>
                          <a:cs typeface="Times New Roman"/>
                        </a:rPr>
                        <a:t>(n=12)</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2200" dirty="0">
                          <a:latin typeface="Times New Roman"/>
                          <a:ea typeface="Calibri"/>
                          <a:cs typeface="Times New Roman"/>
                        </a:rPr>
                        <a:t>%8</a:t>
                      </a:r>
                      <a:endParaRPr lang="tr-TR" sz="2200" dirty="0">
                        <a:latin typeface="Calibri"/>
                        <a:ea typeface="Calibri"/>
                        <a:cs typeface="Times New Roman"/>
                      </a:endParaRPr>
                    </a:p>
                    <a:p>
                      <a:pPr algn="ctr">
                        <a:lnSpc>
                          <a:spcPct val="100000"/>
                        </a:lnSpc>
                        <a:spcAft>
                          <a:spcPts val="0"/>
                        </a:spcAft>
                      </a:pPr>
                      <a:r>
                        <a:rPr lang="tr-TR" sz="2200" dirty="0">
                          <a:latin typeface="Times New Roman"/>
                          <a:ea typeface="Calibri"/>
                          <a:cs typeface="Times New Roman"/>
                        </a:rPr>
                        <a:t>(n=2)</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2200" dirty="0">
                          <a:latin typeface="Times New Roman"/>
                          <a:ea typeface="Calibri"/>
                          <a:cs typeface="Times New Roman"/>
                        </a:rPr>
                        <a:t>%0</a:t>
                      </a:r>
                      <a:endParaRPr lang="tr-TR" sz="2200" dirty="0">
                        <a:latin typeface="Calibri"/>
                        <a:ea typeface="Calibri"/>
                        <a:cs typeface="Times New Roman"/>
                      </a:endParaRPr>
                    </a:p>
                    <a:p>
                      <a:pPr algn="ctr">
                        <a:lnSpc>
                          <a:spcPct val="100000"/>
                        </a:lnSpc>
                        <a:spcAft>
                          <a:spcPts val="0"/>
                        </a:spcAft>
                      </a:pPr>
                      <a:r>
                        <a:rPr lang="tr-TR" sz="2200" dirty="0">
                          <a:latin typeface="Times New Roman"/>
                          <a:ea typeface="Calibri"/>
                          <a:cs typeface="Times New Roman"/>
                        </a:rPr>
                        <a:t>(n=0)</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2200" b="1" dirty="0">
                          <a:latin typeface="Times New Roman"/>
                          <a:ea typeface="Calibri"/>
                          <a:cs typeface="Times New Roman"/>
                        </a:rPr>
                        <a:t>&lt;0,0001</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23831">
                <a:tc>
                  <a:txBody>
                    <a:bodyPr/>
                    <a:lstStyle/>
                    <a:p>
                      <a:pPr>
                        <a:lnSpc>
                          <a:spcPct val="100000"/>
                        </a:lnSpc>
                        <a:spcAft>
                          <a:spcPts val="0"/>
                        </a:spcAft>
                      </a:pPr>
                      <a:r>
                        <a:rPr lang="tr-TR" sz="2200" dirty="0">
                          <a:latin typeface="Times New Roman"/>
                          <a:ea typeface="Calibri"/>
                          <a:cs typeface="Times New Roman"/>
                        </a:rPr>
                        <a:t>Papsmear testi 50 yaş üstü bayanlarda rutin uygulanması gereken testlerden biridir.</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endParaRPr lang="tr-TR" sz="2200" dirty="0">
                        <a:latin typeface="Times New Roman"/>
                        <a:ea typeface="Calibri"/>
                        <a:cs typeface="Times New Roman"/>
                      </a:endParaRPr>
                    </a:p>
                    <a:p>
                      <a:pPr algn="ctr">
                        <a:lnSpc>
                          <a:spcPct val="100000"/>
                        </a:lnSpc>
                        <a:spcAft>
                          <a:spcPts val="0"/>
                        </a:spcAft>
                      </a:pPr>
                      <a:r>
                        <a:rPr lang="tr-TR" sz="2200" dirty="0">
                          <a:latin typeface="Times New Roman"/>
                          <a:ea typeface="Calibri"/>
                          <a:cs typeface="Times New Roman"/>
                        </a:rPr>
                        <a:t>DOĞRU</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2200" dirty="0">
                          <a:latin typeface="Times New Roman"/>
                          <a:ea typeface="Calibri"/>
                          <a:cs typeface="Times New Roman"/>
                        </a:rPr>
                        <a:t>%88</a:t>
                      </a:r>
                      <a:endParaRPr lang="tr-TR" sz="2200" dirty="0">
                        <a:latin typeface="Calibri"/>
                        <a:ea typeface="Calibri"/>
                        <a:cs typeface="Times New Roman"/>
                      </a:endParaRPr>
                    </a:p>
                    <a:p>
                      <a:pPr algn="ctr">
                        <a:lnSpc>
                          <a:spcPct val="100000"/>
                        </a:lnSpc>
                        <a:spcAft>
                          <a:spcPts val="0"/>
                        </a:spcAft>
                      </a:pPr>
                      <a:r>
                        <a:rPr lang="tr-TR" sz="2200" dirty="0">
                          <a:latin typeface="Times New Roman"/>
                          <a:ea typeface="Calibri"/>
                          <a:cs typeface="Times New Roman"/>
                        </a:rPr>
                        <a:t>(n=22)</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2200" dirty="0">
                          <a:latin typeface="Times New Roman"/>
                          <a:ea typeface="Calibri"/>
                          <a:cs typeface="Times New Roman"/>
                        </a:rPr>
                        <a:t>%40</a:t>
                      </a:r>
                      <a:endParaRPr lang="tr-TR" sz="2200" dirty="0">
                        <a:latin typeface="Calibri"/>
                        <a:ea typeface="Calibri"/>
                        <a:cs typeface="Times New Roman"/>
                      </a:endParaRPr>
                    </a:p>
                    <a:p>
                      <a:pPr algn="ctr">
                        <a:lnSpc>
                          <a:spcPct val="100000"/>
                        </a:lnSpc>
                        <a:spcAft>
                          <a:spcPts val="0"/>
                        </a:spcAft>
                      </a:pPr>
                      <a:r>
                        <a:rPr lang="tr-TR" sz="2200" dirty="0">
                          <a:latin typeface="Times New Roman"/>
                          <a:ea typeface="Calibri"/>
                          <a:cs typeface="Times New Roman"/>
                        </a:rPr>
                        <a:t>(n=10)</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2200" dirty="0">
                          <a:latin typeface="Times New Roman"/>
                          <a:ea typeface="Calibri"/>
                          <a:cs typeface="Times New Roman"/>
                        </a:rPr>
                        <a:t>%39,1</a:t>
                      </a:r>
                      <a:endParaRPr lang="tr-TR" sz="2200" dirty="0">
                        <a:latin typeface="Calibri"/>
                        <a:ea typeface="Calibri"/>
                        <a:cs typeface="Times New Roman"/>
                      </a:endParaRPr>
                    </a:p>
                    <a:p>
                      <a:pPr algn="ctr">
                        <a:lnSpc>
                          <a:spcPct val="100000"/>
                        </a:lnSpc>
                        <a:spcAft>
                          <a:spcPts val="0"/>
                        </a:spcAft>
                      </a:pPr>
                      <a:r>
                        <a:rPr lang="tr-TR" sz="2200" dirty="0">
                          <a:latin typeface="Times New Roman"/>
                          <a:ea typeface="Calibri"/>
                          <a:cs typeface="Times New Roman"/>
                        </a:rPr>
                        <a:t>(n=9)</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endParaRPr lang="tr-TR" sz="2200" dirty="0">
                        <a:latin typeface="Calibri"/>
                        <a:ea typeface="Calibri"/>
                        <a:cs typeface="Times New Roman"/>
                      </a:endParaRPr>
                    </a:p>
                    <a:p>
                      <a:pPr algn="ctr">
                        <a:lnSpc>
                          <a:spcPct val="100000"/>
                        </a:lnSpc>
                        <a:spcAft>
                          <a:spcPts val="0"/>
                        </a:spcAft>
                      </a:pPr>
                      <a:r>
                        <a:rPr lang="tr-TR" sz="2200" b="1" dirty="0">
                          <a:latin typeface="Times New Roman"/>
                          <a:ea typeface="Calibri"/>
                          <a:cs typeface="Times New Roman"/>
                        </a:rPr>
                        <a:t>&lt;0,0001</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23831">
                <a:tc>
                  <a:txBody>
                    <a:bodyPr/>
                    <a:lstStyle/>
                    <a:p>
                      <a:pPr>
                        <a:lnSpc>
                          <a:spcPct val="100000"/>
                        </a:lnSpc>
                        <a:spcAft>
                          <a:spcPts val="0"/>
                        </a:spcAft>
                      </a:pPr>
                      <a:r>
                        <a:rPr lang="tr-TR" sz="2200" dirty="0">
                          <a:latin typeface="Times New Roman"/>
                          <a:ea typeface="Calibri"/>
                          <a:cs typeface="Times New Roman"/>
                        </a:rPr>
                        <a:t>Hemogram testi 50 yaş üstü erkeklerde rutin uygulanması gereken testlerden biridir.</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endParaRPr lang="tr-TR" sz="2200" dirty="0">
                        <a:latin typeface="Times New Roman"/>
                        <a:ea typeface="Calibri"/>
                        <a:cs typeface="Times New Roman"/>
                      </a:endParaRPr>
                    </a:p>
                    <a:p>
                      <a:pPr algn="ctr">
                        <a:lnSpc>
                          <a:spcPct val="100000"/>
                        </a:lnSpc>
                        <a:spcAft>
                          <a:spcPts val="0"/>
                        </a:spcAft>
                      </a:pPr>
                      <a:r>
                        <a:rPr lang="tr-TR" sz="2200" dirty="0">
                          <a:latin typeface="Times New Roman"/>
                          <a:ea typeface="Calibri"/>
                          <a:cs typeface="Times New Roman"/>
                        </a:rPr>
                        <a:t>YANLIŞ</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2200" dirty="0">
                          <a:latin typeface="Times New Roman"/>
                          <a:ea typeface="Calibri"/>
                          <a:cs typeface="Times New Roman"/>
                        </a:rPr>
                        <a:t>%36</a:t>
                      </a:r>
                      <a:endParaRPr lang="tr-TR" sz="2200" dirty="0">
                        <a:latin typeface="Calibri"/>
                        <a:ea typeface="Calibri"/>
                        <a:cs typeface="Times New Roman"/>
                      </a:endParaRPr>
                    </a:p>
                    <a:p>
                      <a:pPr algn="ctr">
                        <a:lnSpc>
                          <a:spcPct val="100000"/>
                        </a:lnSpc>
                        <a:spcAft>
                          <a:spcPts val="0"/>
                        </a:spcAft>
                      </a:pPr>
                      <a:r>
                        <a:rPr lang="tr-TR" sz="2200" dirty="0">
                          <a:latin typeface="Times New Roman"/>
                          <a:ea typeface="Calibri"/>
                          <a:cs typeface="Times New Roman"/>
                        </a:rPr>
                        <a:t>(n=9)</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2200" dirty="0">
                          <a:latin typeface="Times New Roman"/>
                          <a:ea typeface="Calibri"/>
                          <a:cs typeface="Times New Roman"/>
                        </a:rPr>
                        <a:t>%56</a:t>
                      </a:r>
                      <a:endParaRPr lang="tr-TR" sz="2200" dirty="0">
                        <a:latin typeface="Calibri"/>
                        <a:ea typeface="Calibri"/>
                        <a:cs typeface="Times New Roman"/>
                      </a:endParaRPr>
                    </a:p>
                    <a:p>
                      <a:pPr algn="ctr">
                        <a:lnSpc>
                          <a:spcPct val="100000"/>
                        </a:lnSpc>
                        <a:spcAft>
                          <a:spcPts val="0"/>
                        </a:spcAft>
                      </a:pPr>
                      <a:r>
                        <a:rPr lang="tr-TR" sz="2200" dirty="0">
                          <a:latin typeface="Times New Roman"/>
                          <a:ea typeface="Calibri"/>
                          <a:cs typeface="Times New Roman"/>
                        </a:rPr>
                        <a:t>(n=14)</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2200" dirty="0">
                          <a:latin typeface="Times New Roman"/>
                          <a:ea typeface="Calibri"/>
                          <a:cs typeface="Times New Roman"/>
                        </a:rPr>
                        <a:t>%87</a:t>
                      </a:r>
                      <a:endParaRPr lang="tr-TR" sz="2200" dirty="0">
                        <a:latin typeface="Calibri"/>
                        <a:ea typeface="Calibri"/>
                        <a:cs typeface="Times New Roman"/>
                      </a:endParaRPr>
                    </a:p>
                    <a:p>
                      <a:pPr algn="ctr">
                        <a:lnSpc>
                          <a:spcPct val="100000"/>
                        </a:lnSpc>
                        <a:spcAft>
                          <a:spcPts val="0"/>
                        </a:spcAft>
                      </a:pPr>
                      <a:r>
                        <a:rPr lang="tr-TR" sz="2200" dirty="0">
                          <a:latin typeface="Times New Roman"/>
                          <a:ea typeface="Calibri"/>
                          <a:cs typeface="Times New Roman"/>
                        </a:rPr>
                        <a:t>(n=20)</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endParaRPr lang="tr-TR" sz="2200" dirty="0">
                        <a:latin typeface="Calibri"/>
                        <a:ea typeface="Calibri"/>
                        <a:cs typeface="Times New Roman"/>
                      </a:endParaRPr>
                    </a:p>
                    <a:p>
                      <a:pPr algn="ctr">
                        <a:lnSpc>
                          <a:spcPct val="100000"/>
                        </a:lnSpc>
                        <a:spcAft>
                          <a:spcPts val="0"/>
                        </a:spcAft>
                      </a:pPr>
                      <a:r>
                        <a:rPr lang="tr-TR" sz="2200" b="1" dirty="0">
                          <a:latin typeface="Times New Roman"/>
                          <a:ea typeface="Calibri"/>
                          <a:cs typeface="Times New Roman"/>
                        </a:rPr>
                        <a:t>0.002</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92873">
                <a:tc>
                  <a:txBody>
                    <a:bodyPr/>
                    <a:lstStyle/>
                    <a:p>
                      <a:pPr>
                        <a:lnSpc>
                          <a:spcPct val="100000"/>
                        </a:lnSpc>
                        <a:spcAft>
                          <a:spcPts val="0"/>
                        </a:spcAft>
                      </a:pPr>
                      <a:r>
                        <a:rPr lang="tr-TR" sz="2200" dirty="0">
                          <a:solidFill>
                            <a:srgbClr val="000000"/>
                          </a:solidFill>
                          <a:latin typeface="Times New Roman"/>
                          <a:ea typeface="Calibri"/>
                          <a:cs typeface="Times New Roman"/>
                        </a:rPr>
                        <a:t>Difteri, tetanos aşısı ilk ve ortaöğretimdeki öğrencilere uygulanır.</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endParaRPr lang="tr-TR" sz="2200" dirty="0">
                        <a:latin typeface="Times New Roman"/>
                        <a:ea typeface="Calibri"/>
                        <a:cs typeface="Times New Roman"/>
                      </a:endParaRPr>
                    </a:p>
                    <a:p>
                      <a:pPr algn="ctr">
                        <a:lnSpc>
                          <a:spcPct val="100000"/>
                        </a:lnSpc>
                        <a:spcAft>
                          <a:spcPts val="0"/>
                        </a:spcAft>
                      </a:pPr>
                      <a:r>
                        <a:rPr lang="tr-TR" sz="2200" dirty="0">
                          <a:latin typeface="Times New Roman"/>
                          <a:ea typeface="Calibri"/>
                          <a:cs typeface="Times New Roman"/>
                        </a:rPr>
                        <a:t>DOĞRU</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2200" dirty="0">
                          <a:latin typeface="Times New Roman"/>
                          <a:ea typeface="Calibri"/>
                          <a:cs typeface="Times New Roman"/>
                        </a:rPr>
                        <a:t>%88</a:t>
                      </a:r>
                      <a:endParaRPr lang="tr-TR" sz="2200" dirty="0">
                        <a:latin typeface="Calibri"/>
                        <a:ea typeface="Calibri"/>
                        <a:cs typeface="Times New Roman"/>
                      </a:endParaRPr>
                    </a:p>
                    <a:p>
                      <a:pPr algn="ctr">
                        <a:lnSpc>
                          <a:spcPct val="100000"/>
                        </a:lnSpc>
                        <a:spcAft>
                          <a:spcPts val="0"/>
                        </a:spcAft>
                      </a:pPr>
                      <a:r>
                        <a:rPr lang="tr-TR" sz="2200" dirty="0">
                          <a:latin typeface="Times New Roman"/>
                          <a:ea typeface="Calibri"/>
                          <a:cs typeface="Times New Roman"/>
                        </a:rPr>
                        <a:t>(n=22)</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2200" dirty="0">
                          <a:latin typeface="Times New Roman"/>
                          <a:ea typeface="Calibri"/>
                          <a:cs typeface="Times New Roman"/>
                        </a:rPr>
                        <a:t>%80</a:t>
                      </a:r>
                      <a:endParaRPr lang="tr-TR" sz="2200" dirty="0">
                        <a:latin typeface="Calibri"/>
                        <a:ea typeface="Calibri"/>
                        <a:cs typeface="Times New Roman"/>
                      </a:endParaRPr>
                    </a:p>
                    <a:p>
                      <a:pPr algn="ctr">
                        <a:lnSpc>
                          <a:spcPct val="100000"/>
                        </a:lnSpc>
                        <a:spcAft>
                          <a:spcPts val="0"/>
                        </a:spcAft>
                      </a:pPr>
                      <a:r>
                        <a:rPr lang="tr-TR" sz="2200" dirty="0">
                          <a:latin typeface="Times New Roman"/>
                          <a:ea typeface="Calibri"/>
                          <a:cs typeface="Times New Roman"/>
                        </a:rPr>
                        <a:t>(n=20)</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2200" dirty="0">
                          <a:latin typeface="Times New Roman"/>
                          <a:ea typeface="Calibri"/>
                          <a:cs typeface="Times New Roman"/>
                        </a:rPr>
                        <a:t>%39,1</a:t>
                      </a:r>
                      <a:endParaRPr lang="tr-TR" sz="2200" dirty="0">
                        <a:latin typeface="Calibri"/>
                        <a:ea typeface="Calibri"/>
                        <a:cs typeface="Times New Roman"/>
                      </a:endParaRPr>
                    </a:p>
                    <a:p>
                      <a:pPr algn="ctr">
                        <a:lnSpc>
                          <a:spcPct val="100000"/>
                        </a:lnSpc>
                        <a:spcAft>
                          <a:spcPts val="0"/>
                        </a:spcAft>
                      </a:pPr>
                      <a:r>
                        <a:rPr lang="tr-TR" sz="2200" dirty="0">
                          <a:latin typeface="Times New Roman"/>
                          <a:ea typeface="Calibri"/>
                          <a:cs typeface="Times New Roman"/>
                        </a:rPr>
                        <a:t>(n=9)</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endParaRPr lang="tr-TR" sz="2200" dirty="0">
                        <a:latin typeface="Calibri"/>
                        <a:ea typeface="Calibri"/>
                        <a:cs typeface="Times New Roman"/>
                      </a:endParaRPr>
                    </a:p>
                    <a:p>
                      <a:pPr algn="ctr">
                        <a:lnSpc>
                          <a:spcPct val="100000"/>
                        </a:lnSpc>
                        <a:spcAft>
                          <a:spcPts val="0"/>
                        </a:spcAft>
                      </a:pPr>
                      <a:r>
                        <a:rPr lang="tr-TR" sz="2200" b="1" dirty="0">
                          <a:latin typeface="Times New Roman"/>
                          <a:ea typeface="Calibri"/>
                          <a:cs typeface="Times New Roman"/>
                        </a:rPr>
                        <a:t>0,0001</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23831">
                <a:tc>
                  <a:txBody>
                    <a:bodyPr/>
                    <a:lstStyle/>
                    <a:p>
                      <a:pPr>
                        <a:lnSpc>
                          <a:spcPct val="100000"/>
                        </a:lnSpc>
                        <a:spcAft>
                          <a:spcPts val="0"/>
                        </a:spcAft>
                      </a:pPr>
                      <a:r>
                        <a:rPr lang="tr-TR" sz="2200" dirty="0">
                          <a:solidFill>
                            <a:srgbClr val="000000"/>
                          </a:solidFill>
                          <a:latin typeface="Times New Roman"/>
                          <a:ea typeface="Calibri"/>
                          <a:cs typeface="Times New Roman"/>
                        </a:rPr>
                        <a:t>Kemik ölçümü testi hamilelikte uygulanması gereken rutin testlerden biridir.</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endParaRPr lang="tr-TR" sz="2200" dirty="0">
                        <a:latin typeface="Times New Roman"/>
                        <a:ea typeface="Calibri"/>
                        <a:cs typeface="Times New Roman"/>
                      </a:endParaRPr>
                    </a:p>
                    <a:p>
                      <a:pPr algn="ctr">
                        <a:lnSpc>
                          <a:spcPct val="100000"/>
                        </a:lnSpc>
                        <a:spcAft>
                          <a:spcPts val="0"/>
                        </a:spcAft>
                      </a:pPr>
                      <a:r>
                        <a:rPr lang="tr-TR" sz="2200" dirty="0">
                          <a:latin typeface="Times New Roman"/>
                          <a:ea typeface="Calibri"/>
                          <a:cs typeface="Times New Roman"/>
                        </a:rPr>
                        <a:t>YANLIŞ</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2200" dirty="0">
                          <a:latin typeface="Times New Roman"/>
                          <a:ea typeface="Calibri"/>
                          <a:cs typeface="Times New Roman"/>
                        </a:rPr>
                        <a:t>%88</a:t>
                      </a:r>
                      <a:endParaRPr lang="tr-TR" sz="2200" dirty="0">
                        <a:latin typeface="Calibri"/>
                        <a:ea typeface="Calibri"/>
                        <a:cs typeface="Times New Roman"/>
                      </a:endParaRPr>
                    </a:p>
                    <a:p>
                      <a:pPr algn="ctr">
                        <a:lnSpc>
                          <a:spcPct val="100000"/>
                        </a:lnSpc>
                        <a:spcAft>
                          <a:spcPts val="0"/>
                        </a:spcAft>
                      </a:pPr>
                      <a:r>
                        <a:rPr lang="tr-TR" sz="2200" dirty="0">
                          <a:latin typeface="Times New Roman"/>
                          <a:ea typeface="Calibri"/>
                          <a:cs typeface="Times New Roman"/>
                        </a:rPr>
                        <a:t>(n=22)</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2200" dirty="0">
                          <a:latin typeface="Times New Roman"/>
                          <a:ea typeface="Calibri"/>
                          <a:cs typeface="Times New Roman"/>
                        </a:rPr>
                        <a:t>%44</a:t>
                      </a:r>
                      <a:endParaRPr lang="tr-TR" sz="2200" dirty="0">
                        <a:latin typeface="Calibri"/>
                        <a:ea typeface="Calibri"/>
                        <a:cs typeface="Times New Roman"/>
                      </a:endParaRPr>
                    </a:p>
                    <a:p>
                      <a:pPr algn="ctr">
                        <a:lnSpc>
                          <a:spcPct val="100000"/>
                        </a:lnSpc>
                        <a:spcAft>
                          <a:spcPts val="0"/>
                        </a:spcAft>
                      </a:pPr>
                      <a:r>
                        <a:rPr lang="tr-TR" sz="2200" dirty="0">
                          <a:latin typeface="Times New Roman"/>
                          <a:ea typeface="Calibri"/>
                          <a:cs typeface="Times New Roman"/>
                        </a:rPr>
                        <a:t>(n=11)</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2200" dirty="0">
                          <a:latin typeface="Times New Roman"/>
                          <a:ea typeface="Calibri"/>
                          <a:cs typeface="Times New Roman"/>
                        </a:rPr>
                        <a:t>%65,2</a:t>
                      </a:r>
                      <a:endParaRPr lang="tr-TR" sz="2200" dirty="0">
                        <a:latin typeface="Calibri"/>
                        <a:ea typeface="Calibri"/>
                        <a:cs typeface="Times New Roman"/>
                      </a:endParaRPr>
                    </a:p>
                    <a:p>
                      <a:pPr algn="ctr">
                        <a:lnSpc>
                          <a:spcPct val="100000"/>
                        </a:lnSpc>
                        <a:spcAft>
                          <a:spcPts val="0"/>
                        </a:spcAft>
                      </a:pPr>
                      <a:r>
                        <a:rPr lang="tr-TR" sz="2200" dirty="0">
                          <a:latin typeface="Times New Roman"/>
                          <a:ea typeface="Calibri"/>
                          <a:cs typeface="Times New Roman"/>
                        </a:rPr>
                        <a:t>(n=15)</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endParaRPr lang="tr-TR" sz="2200" dirty="0">
                        <a:latin typeface="Calibri"/>
                        <a:ea typeface="Calibri"/>
                        <a:cs typeface="Times New Roman"/>
                      </a:endParaRPr>
                    </a:p>
                    <a:p>
                      <a:pPr algn="ctr">
                        <a:lnSpc>
                          <a:spcPct val="100000"/>
                        </a:lnSpc>
                        <a:spcAft>
                          <a:spcPts val="0"/>
                        </a:spcAft>
                      </a:pPr>
                      <a:r>
                        <a:rPr lang="tr-TR" sz="2200" b="1" dirty="0">
                          <a:solidFill>
                            <a:srgbClr val="000000"/>
                          </a:solidFill>
                          <a:latin typeface="Times New Roman"/>
                          <a:ea typeface="Calibri"/>
                          <a:cs typeface="Times New Roman"/>
                        </a:rPr>
                        <a:t>0.005</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92873">
                <a:tc>
                  <a:txBody>
                    <a:bodyPr/>
                    <a:lstStyle/>
                    <a:p>
                      <a:pPr>
                        <a:lnSpc>
                          <a:spcPct val="100000"/>
                        </a:lnSpc>
                        <a:spcAft>
                          <a:spcPts val="0"/>
                        </a:spcAft>
                      </a:pPr>
                      <a:r>
                        <a:rPr lang="tr-TR" sz="2200" dirty="0">
                          <a:latin typeface="Times New Roman"/>
                          <a:ea typeface="Calibri"/>
                          <a:cs typeface="Times New Roman"/>
                        </a:rPr>
                        <a:t>Hamile bayanlara hamilelik boyunca en az 4 kez kontrol yapılır.</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2200" dirty="0">
                          <a:latin typeface="Times New Roman"/>
                          <a:ea typeface="Calibri"/>
                          <a:cs typeface="Times New Roman"/>
                        </a:rPr>
                        <a:t>DOĞRU</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2200" dirty="0">
                          <a:latin typeface="Times New Roman"/>
                          <a:ea typeface="Calibri"/>
                          <a:cs typeface="Times New Roman"/>
                        </a:rPr>
                        <a:t>%80</a:t>
                      </a:r>
                      <a:endParaRPr lang="tr-TR" sz="2200" dirty="0">
                        <a:latin typeface="Calibri"/>
                        <a:ea typeface="Calibri"/>
                        <a:cs typeface="Times New Roman"/>
                      </a:endParaRPr>
                    </a:p>
                    <a:p>
                      <a:pPr algn="ctr">
                        <a:lnSpc>
                          <a:spcPct val="100000"/>
                        </a:lnSpc>
                        <a:spcAft>
                          <a:spcPts val="0"/>
                        </a:spcAft>
                      </a:pPr>
                      <a:r>
                        <a:rPr lang="tr-TR" sz="2200" dirty="0">
                          <a:latin typeface="Times New Roman"/>
                          <a:ea typeface="Calibri"/>
                          <a:cs typeface="Times New Roman"/>
                        </a:rPr>
                        <a:t>(n=20)</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2200" dirty="0">
                          <a:latin typeface="Times New Roman"/>
                          <a:ea typeface="Calibri"/>
                          <a:cs typeface="Times New Roman"/>
                        </a:rPr>
                        <a:t>%52</a:t>
                      </a:r>
                      <a:endParaRPr lang="tr-TR" sz="2200" dirty="0">
                        <a:latin typeface="Calibri"/>
                        <a:ea typeface="Calibri"/>
                        <a:cs typeface="Times New Roman"/>
                      </a:endParaRPr>
                    </a:p>
                    <a:p>
                      <a:pPr algn="ctr">
                        <a:lnSpc>
                          <a:spcPct val="100000"/>
                        </a:lnSpc>
                        <a:spcAft>
                          <a:spcPts val="0"/>
                        </a:spcAft>
                      </a:pPr>
                      <a:r>
                        <a:rPr lang="tr-TR" sz="2200" dirty="0">
                          <a:latin typeface="Times New Roman"/>
                          <a:ea typeface="Calibri"/>
                          <a:cs typeface="Times New Roman"/>
                        </a:rPr>
                        <a:t>(n=13)</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2200" dirty="0">
                          <a:latin typeface="Times New Roman"/>
                          <a:ea typeface="Calibri"/>
                          <a:cs typeface="Times New Roman"/>
                        </a:rPr>
                        <a:t>%26,1</a:t>
                      </a:r>
                      <a:endParaRPr lang="tr-TR" sz="2200" dirty="0">
                        <a:latin typeface="Calibri"/>
                        <a:ea typeface="Calibri"/>
                        <a:cs typeface="Times New Roman"/>
                      </a:endParaRPr>
                    </a:p>
                    <a:p>
                      <a:pPr algn="ctr">
                        <a:lnSpc>
                          <a:spcPct val="100000"/>
                        </a:lnSpc>
                        <a:spcAft>
                          <a:spcPts val="0"/>
                        </a:spcAft>
                      </a:pPr>
                      <a:r>
                        <a:rPr lang="tr-TR" sz="2200" dirty="0">
                          <a:latin typeface="Times New Roman"/>
                          <a:ea typeface="Calibri"/>
                          <a:cs typeface="Times New Roman"/>
                        </a:rPr>
                        <a:t>(n=6)</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0000"/>
                        </a:lnSpc>
                        <a:spcAft>
                          <a:spcPts val="0"/>
                        </a:spcAft>
                      </a:pPr>
                      <a:r>
                        <a:rPr lang="tr-TR" sz="2200" b="1" dirty="0">
                          <a:latin typeface="Times New Roman"/>
                          <a:ea typeface="Calibri"/>
                          <a:cs typeface="Times New Roman"/>
                        </a:rPr>
                        <a:t>0.003</a:t>
                      </a:r>
                      <a:endParaRPr lang="tr-TR" sz="2200" dirty="0">
                        <a:latin typeface="Calibri"/>
                        <a:ea typeface="Calibri"/>
                        <a:cs typeface="Times New Roman"/>
                      </a:endParaRPr>
                    </a:p>
                  </a:txBody>
                  <a:tcPr marL="53340" marR="5334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36" name="AutoShape 12" descr="data:image/jpeg;base64,/9j/4AAQSkZJRgABAQAAAQABAAD/2wCEAAkGBhQSERUUEhQVFBUWFxcXFxcXFRUXFxgWFxcYFBcYGBQYHCYeFxkjGRQUHy8gJCcpLCwsFR4xNTAqNSYrLCkBCQoKDgwOGg8PGikkHCUvKSksKSksKSkpKSkpKSwpLCksKSwpKSksLCwsLCwsLCwsKSwpLCkpKSwpKSwsKSkpKf/AABEIAPgAywMBIgACEQEDEQH/xAAcAAABBQEBAQAAAAAAAAAAAAAAAwQFBgcCAQj/xABEEAABAwEFBAYHBQcDBAMAAAABAAIDEQQFEiExBkFRYRMicYGRoQcyUrHB0fAjQmKCkhQkM3KywuFDovFTY3PyFTSz/8QAGgEAAgMBAQAAAAAAAAAAAAAAAAQBAgMFBv/EACcRAAICAQQBBAMAAwAAAAAAAAABAhEDBBIhMUEiUWFxEzKRFBVC/9oADAMBAAIRAxEAPwDcUIQgAQhCABCEIAEIQgAQhCAOXV3LpCo+1u0pLzBEaAZSOG872jlx49mtoxcnSKykoqy4Wi8I2eu9re1wHlvUJbNuYG5MDpTyGEeLqeQKouELpsSZWBeWYvMyat+2tpd/CEbOAHWd4uFPALiLbC14aOMYPHAcXbStPEBRT4F7HZ6K/wCCJT8sicsW2U8QPSjp28gGPHcMnD6qrZdd+RTtq00O9jqB47R8Rks4e0jMeKRFXFVenT6LLM12a7VCzm5r/ks51xxk5tJ05tO459iv9jtbZWNew1a4VH+eaXnjcOzaE1IXQhCzLghCEACEIQAIQhAAhCEACEIQAIQhAAhCEANbztnRRPk9lpPfu86LKA4l1Sak1JPEnMrRtsT+5y/l/ras5hKZwLhi+ViwC7B+qpMleido3+CaSMBwAuk3ba2816LaOfkpSYWLOCSpTRcm2N5+C86dvH67FYiwerbsFeFWyRH7pxN7HZHzFfzKpOCmdgz+9O4dE6v6mLHMrgaY3UjQUIQueOAhCEACEIQAIQhAAhCEACEIQAIQhAAhCEAQ+1rK2Ob+SvgQfgssbaPZ8Stcv+LFZZxxik/oKx/p2sALnAfW4fJM4ZJJ2YZU21Q6bCTrU+Q+fuTiOzjl4c+dUwF4k+q39RDfIVKVjlfvLR2D4kqJa7DHzf0Wjo8svH9JBkX1p7kph5n9TvmmBJ/6tOxrPiF5G92dZSe6P4NWf+xxfJr/AIGX4HkkXM+NfekH2cHh4fKi4fK8DJ1e1o+FE2dbZBq1jhyJB86rSOvwvzRnLQ5V4sWMbm6E08R81afRxHifM86hrG/qLiafpCqcVta/LMHgdf8AKt/o7k68zeIY7wLh8Qtss1KFxMYRcZ0y8IQhIjQIQhAAhCEACEIQAIQhAAhCEACEIQAIQhAEJtjfbbLY5ZXtLhTCGilSX9UZnQZ17l8/XHbXSucXnE6uvAA6U3DkvoTa25/2qxzQ73MJb/O3rM/3AL5yuaMslkrx8yGlKahuqG9Ol2XCzHE3ICvDely8NGbfL5ZJjDI5oBAqlI73YTR2Jh4H4VSFHRUh02dm7AO1KtmIFMTR2N/yknWgOAoarps5pmaDkVBY76YEa+STedfklOnafvAd6Qmnacq17EFboiL4/hup6wzBGRB3EHcnGwG0loktdnjjeWl0jWyEAHGxhxOxflxeNUneA3DfX/Kl/QrdeK0ySAZQ9JnzkwtA8A/wTeBv9UKZoxfqfizawvUIXQOcCEIQAIQhAAhCEACEIQAIQhAAhCEACEIQAlaJ2saXOIDWgkk6ADevn29rG1tutGEEMkwyx4hQ4JG1GXDLLQ0C2fbcVswH3TLEH/8AjMjQ/uwFyzf0z2ptmt0MrgaTQ4MhnWKRxJ/TMPBYZouUaRvgltlyVq0mRtADkdTrlxpvUe6CfpjjlHRUqHUYQd9AK1rTzUlHe5kaMNnnPAlrW/1EJha+kdkIXA83M+DklF12h6Svpil0XzU0pTmND3KYntJw1OirEbnwCskTg3UuDmupuqQDUBPrRtfZ+jGrjnkB81V423wjRTSXLGdqtZdJhIc1udCK1HDVK2Gwvw0Mr3k6EF4Az3gnXdTzKcuu6aSji2NmlBVz3U3VpQeadWS75j/qhtOEYP8AUSrqVKijjbvkeR2PAzPM8VZ/Rxs26SyTSxyuhlFolDCM29UNHWGtCa6Ea79FRL6sU7Ynv/aXnC0uw4GAGg06q2v0dbOSWKxNjmeHyOJkdQUDS8N6vOlNd6308ebsW1MuNtDvZW+3zseyZuGeF2CQDQnc4cjT45AgKdUFdVnH7XaZBvLR3tYxvvY4dynU2hNghCFJAIQhAAhCEACEIQAIQhAAhCEACELyqAGl7WQSwvYRUFpy45ZgdoqO9Q14XY233e+KQNc8xujxEA4ZQKNeOHWDXjkQne0O11mscbnTStBaKiMOaZHHcGsrUny4rLLf6SbQ6zPtNipCBKGyxkNkc1rv4UgqKCtCw5fdb3wyNyRE2W2D/UGBw9YHKh30O/PelZbXEM8bP1Cqa3dbnSsxv1c51TQAE1qTQZD1hkn0rhTKg504rlSW10djFLdFNMhrdN04MbAaOOFz6ZBtRWh3mnnRTUt1RPgMeABpbTQAjLIjmFGPtDYjxB1493FTLbyZhqNKd6ruaNko+SHs1qlYcMjC4D7zaZ030JUu22ZZRv8A9g97kws95hxOJoA0ofiU6s1ta7JvgfmiyjPGNEksYnLY4cbC/VxLQ4E4iBploK1W0tvyF0TpIpGSBoJ6jg7PcMtCTQd6xC12Yy4mtrjABaBvcOsB25ZIuJ5b0lqkz6EYY6hoLpn5MBoAXYaOfnWmEJ7T/qzl6qe2aXwbbcFmLYquNXOJcTxO895xO/MpNYdc3pNtsFGuc2dgypIOtT+dtD41Vuuz0wxOcBPC+IH7zT0gHaAA4DsBTe2hNZ4SNDQkbJbGSsa+NwexwqHNNQR2pZQbAhCEACEIQAIQhAAhCEAC8JXj3gCpyAzJ5LMttPSlSsViPJ01P/zH9x7hoUFZTUVbJ3bD0lwWF3Rhpml3ta4Na3+d9DQ8gCeNMlQdofS5aLRHgiAs4PrOY4l5HAOIGEcxnzG+m2pj31LtTmc6uO8k8VGvYQVdREpZ5Po7t8hc0uzz37yefFOtlL2bBJSUYoZWmOYcY3UqR+Jpo4c2ppJnH3j3poG9XmDVDRSEq5LpaLKbMRC41pI/C4aPa9jHxuHJzWuK7ndiAoe5Rkd7NtFgLJH4ZbNhdC7M42lxHRZbwSS08C4ZBI2K8OlZVpo8DMce7h7lzc+N3uO7pMqcdv8ABxa7H7XkK/W9dRltQcRyrUBrq+fYlILdUUcM9ClDL1vVFO3/AAlfs6CoLPZgdxHb/wApxZnNa4gCrqeASU0p0y7tV4GiBvWNZH50yyA+A+tFK7KsfMieSRGCZHdVlNS85Np+aie7UxExN6N7Xtje8TFgoDaHUxvp7NRhHJo4qNuG+JJY5/2aGR82HDE9oqGNdVrpPwvIybyJOooprZC4Zo3OZPERFIwtdUt3aGla8fFP4IOPLOVrJb6iuim10PFLBgXVqsnRvkjOZje5vgTRc2XMGu5PHCfBaNhdrDYpCH4jA/1mjPC7c9o8iN45gLZ7LamyMa9jg5rgC0jQg6FfPRGS1P0VXoH2Z0RPWjeSB+B+Y7sWMKskOafK29rLuhCFQdBCEIAElarS2NjnuNGtFSUqojao/usn5a9mJqrJ0myYq2kQNr27fi+zjaB+Mkk9zSAPNTNxbUx2g4PUk1wk1rTUtO/s1WW3zfsVnFZXhtdG6uPY0bueirVl9JjI7QyaNp6jq0cSMXEdRrqAgkd6Tx5Mrd9obyY8aXfJovpd2kkbhssTsIc3HLTVwJo1ldwyJPHJZU2Q1zXd6bYNtUz5ZD1nuJoCchoGgODTQAAZV0Scbw4BzTUe48DwK6UThZ9262dStcRl3dqbu6za0z0I4Ea/PvTxju73JMs6xHH3j/HuVjCxkxvUd2j3psG5kKRdFRp7Qmz4lBZHtzQkumjAqXwvwj8TC2Rvf1D4ps2CRjsdCwnrUcC2gOWPrfdrru3+1R/c1sENqie71Q4V5Nd1XeRK1K/dlo7WwAvMcjc2PFDSuoI3tP1vBykvcfwytFZsmytpeAZOhYeOJzj4NFD4qas2w7T60pP8rKeZJVStdtvC7R0JoGEVjfhbK0BpFejqQQMwCx2gdkG5LlvpZtYFMNmJ9osmB72h1Fh+CHsO/nn7ml2TZazsocJceLnE+QoFTdsr5bLN+w2JjdQJ3Ma2rjXKHFvGmLPgDkHKoy7bW+cvaLQRjADsOGNjW1p1aDE3XMg1IyWh7F7HR2MFxPSTH1nUoxu6jGntIxHPsqa6KCXSM3Jvtk5s3djLJA2JgBdrI72n76choPmSpZj6pAHhQeacwtNM/crlLMqv/K2z8C9x7wSo6zZPI4p7fUlbS93GV/m4pkRSTPfmtkciXbHhKsHo4vHordGCaNkDoz39Zv8AuDR3quSu0XditJjex41Y4PHa0h3wUPoIOpJn0SF6uYnggEaEVHYcwulkdgEIQgAVK9Ju2UVkscrT1pSAGt3BxILcR3ZCtBnQcwrhaZcLHO1oCadgqvnP0tWtzuiBNcRe9x4nIfFZzlyo+5pGPDl7FVu665bbI6WV5pXrOOpPstGgp4BSwu2ysFBGZNTU1dUDXrEhp7k9EAjijj0aGYnUpUgAHfrUuJPENI3peOwVAL61OeEEhra50yOZ+hRbJJcIxbb5ZEzXHZ5BQNdE46agHsByPcVCT2eWxyA6g6HPC4cDwPJWueyEA0zG9jiXAjgCcweG73hGSxiaN8RNatD43HWn3TXiDl2OHNDRXvhiVltbZWB7fDgd4+uS9lOjuCb7GRCQuiORLajkQf8A38lJWuwOjJY8U4HcRxBRHIm9vkSy4JQ9XgRtbch2/BNzGnDeswcR7xkkiajmtBdMj7VHotQ2GvkWiygONZYQGOG8tHqOz3ECna08VnJiqnNxXq6x2lsoFW+q9vtMOo7RkRzAVWhjFPazS9oboFtjDHNLS0ktcM6VFCCMqg5Zcgsi2i2Zkss4icWuLhVpaTSnW1FMj1HLcnxCVoex2JrgHNI0IIqCO5Zx6SIiy0WNx0xEHsD218pCszoIeXF6OBZnNkncJXVHUAIZka1JObqEA0yGSutcWYJHYaf8pS8g5xyqNaZAhcWOJx1cO4IBDmyxkauJ7SnbeS4hs+fx1K7ttoZE3E9zWDmQK/PsCAZkFsacRxa4s+Rrn5rmePrNKndtLBgtBcNJKPHbo7zFe9Q7xUhao5E1TaGsclQ7k8hLM0UfdUmISn8fzUiB1e9SR5N62VtPSWKzu3mJle0NDT5hSqrno8krd0HLG3wkcFY1ideLuKYLxzqL1NL2YTBIG6ljqeGih9FkVy27aODyI2NcwZVcTV3GlNB4/BYv6QGmRulDG51Br9m89U130cGA9q0R2tVA7S3QJoz7QrTvFCDyIySCyStSZ0HjiouKKzY52zQRvrQFpifyJoATXQVFPzJ9Daaihyc31hz4jkdQVTbPaZLG85Yo3Etc06Hi124O96n7PeMEwGGRo/BLUFvJsgzp21XSTUlaOdKLi6Y+tM4YMR7hvJ3AcSU2szcBGKg6OPrcAXUNO7CfELl/RsOIyQs/EHGR3dipTzVfvq/2ub0UFcJPWca4nHf4oKpWP/R2C62F24Me4/mOEf1FXPaxg6Av3tII7yGkefkq/sLA2KMmvXfTFyA0b7/FTe0oJs799dy5zluzJoelFRwNS9mVmwy1Lm/iPn1vilJY81E2W0Ul7Qw+QCnJhUVXVPNyVMQhjzRarOEpFqlpxVBHk0j0dguu9gOeF8jR2B1aeagfTFYf3aKWmTJHMrwEkbgD+tjFX574kjssVnjc5ubpXFpINXkhrajdhAd+ccFA3hjmjcHOc7LKricxmNTxWVD8cyVI3K5rQ2aGN4LT0jGuoD7TQTl3pG8pW2ZpkkIawbz7gN5PALBrllxR0rRzDTmN4NfLuUtNJJJTpHveRkMbnOp2V0QokzzbW1RZ7z9Jcrzhs7eibpicAZD3eq3z7VCm1PkJdI5z3He4knzUdDZ6GuSfxhXSE55HLsud7D9ou6KXV0RDXf0H3MPeqq7jwzVm2TmxWa1xO9Xoy8duFwPub4KpW+XDE8/gd40ohE5PVTIzZ01if/MrTctwTWp2CFtaULiTRrQdC4+OlTkqrsu77N45hbN6JbPRk7uLmN/SHH+4IfRMI7slFt2cuYWWzMhBxYa1dpVziXOIG4VJUmhCzOmlXCBR9+XuLPEZCKnRrdMTjoK7t57lIKnbdTVfG3cGl3eTT+0+Kzyy2xbRrjjukkyoWm9n4y6SINaTWrSSG1O8HMDmnBo4LtpBFCo11YX0/wBN3qn2T7J5cPBc62uzo0n0RF+3JmXtaHAij20qCNxpvIVUtGy8LgXNcWchQjwOY8VpxlDgqLtpAGtxxmhrQgbwfiFaMmn6WQ4pr1IoNphwk0NRXI6VT59lDZHNbmOq5pOuFzQ4V50cB3JKdpLaU0z79E8u9jpDCcvVdGOboziwn8rwE5dwYrtUciLDs3ZjUK23jBiiPIV8M1FXNBQAjsociDwKmLwnpC878J88kjB+tUMZorY79mZtfEeC0VGjg0juJB+uanbPLiaoO/rRikY3eA6veRT3J5dFoyAPCneu0jzE1cUx9FqlXtJyGu5IOyKkLqAdNGDoXN99fepM0rY1vP8AjvA0BwDsYAweTUnE1eWx1Xl3Fxr3ldvGShEyfJAPHQ2pzdGvFR35++qmmSdQuO7z5KE2kf8AaRO30I8DX4qYsXWYGu+6VCNcnMYyFaZA704jfUcOS4lC9gzVjAtOy/8AAtn/AIfg9UnaS2AQ4Qc3OA7hmfcPFXTZVlY7WONnd8VmFqs0kx+zDpKEktDScJJIpvLvVrX/AJVLoahDdtJHZSQ1c0CpND8F9JbHXY2CyRBueJokceLngE+AoOwL562XsEsMsWNlGzMc5pqNG1zI1AqRnpmO76J2SfWxQfyAeFR8Fm5vdt+LHMeFKO/zdEuhCFJoCqG38FBFINQXNPMesK+BVvUZtDdP7RCWA4XDrNPMAih7alZ5Y7oNIvjltkmzN4Jg4Vbu1HBLOo4EEVqNFCz2eSGXESaioc0gAcCDTfVLf/JDd4b1y93hnT2+w0vCJ0RyJLDu3j/Cgb/tDRGQ71joN/1zU/a7Rjy3lVO2XKMbsI3+8aKI8GnaGdnujE0nlRRlnJjMjd8b2TN7B1XjwcP0K4XUzqCvYe0ZKubQwdFO2QjqmrXfyuBB97vEJvTzttMU1MeE/Yvt3tDgHDUgUcN43VH3hRKXyD0ElA3JpIIy0z07lG7GWusPRu9eElh7B6p7CPcpq8HVjeD7J3clht2zLSe/G/oye1MraM9cPmpCzspVNrQ395B+tKKUEVF2DzcnaQs01C9stowu5jMdozXDW6JCfqyNKsZ0Tm0tiEc7sPqvwyAfhkGMeFSO5NAKgqQ2oBE2H2I4WeEbfmotnqhQuiJ9srm0frMHI+ZA+Cn7K3rkjQ6qAvIdJa2tG4tH9x96s0Qohds1ycQihR+dUlYgTKWAVJpQDU1yXbte9OrvOCcuaaSOhcIz+JpDnAfi6MPp2caKWzKKt0Pr+tosNmljY/7aRobI72AfuDnn9ZKkWa8Ohc5zS5onYW4mjQPpjb2VBB5FL3pDJaHxwx1c+Ql2ZGZO8uOlAHEknmrXY9jY7JGIzSa0PpifTFHGDTqxsPrE1HWPlos5PaPYoOa4DZ6ysDXyF5c+jGM31b6xOLlUinHsIG07G/8A0of5T/U5ZNL0QdhiaGhuTz7bxlWvADILYdm4cFkgH/aZ5tBPvSsHeV/R0XFRxJEkhCEyYAgoQgCkbc3Ca9M0VBpi5O0B7Dl39qze12E1rv4/Wi3yWIOBDgCCKEHQgrN9p9mjA+ozjccjwOuE/PeufqMVPch3Bl/5ZQiZa0r5Cvil7HZTXPOuql32YVXgiokG2PJkbNZejfX7r/J3+QoLaixY2fX1wVwfRzaEZKLt9kq0gg9qvjm4uys0pKmU7Zm+eilY5xoDSGWu4j+G89wp+Uq+XhL9m7nksvvWyOie406rsj8D5D6Ks+zm0HTR9DIeu1pDTX1xTL8wp3jvXTcFNqaOZKThGUGMJoPtg7cCn5YuZYa6LqN9Rw4pxnBs8ASFtb1mdqdEJN0OKWJo+88N8cvigldkhtBPitEjuLj5ZD3Jg+YMjLjo2pKc3q6s0lDljfTsxFVu/wC8cVIWZ5jFTjuHjn4KbpFowc50JXCwvldId1fF30VZ2pjd939FG1u/U9qe1RFBmnulx0egVcurSwmSHBk/pWYe0GvuBRE3NSlwWYPtrHHSNkj/ACDP7kPorjVyR5s5YWtvGZxGUTAyOvtyPIAA30aH+HNTd7XgInOdWpPq51J4GnAfDuVes1rpL04FXGpzrSpxUNBrTEUlaHlxxONSfrwWbhufI2tQoQqK5HVj9XjVb7ZosLGt9loHgKLDLhgxSRN9qRg8XgLdwl8X7zfydF8YoL4PUIQmDIEIQgASNrsrZGFjwC1woQll44ZKGBjJna9zg2uRIFd4rl5UXNeK5sUFDnlSvjWiVtMe8LiuNvg6sZUjkPC7HW1SDY8q+SUxrSMaBzIy9bkY+uIVBGYVQ2z9H9pux7XuBMTqFkra0a8iuB5+68GtONKjeBfbRUg8dy12FsdqszekY17JY2lzHAOaQ4AkEHIpzT+UJZ+aPlqw7QVoJdfa3HtHx9ymGuB6zSCOIzHiudsdiWwWuaKP7PC84Wmpbgd1mcx1XDiq2bpnjOQPax3yzTtnKlihJ+l0y0g1C7sc7WWiF7yA1kjXEk0FARXMqqh1q0+08/enl2bLWm1PLcQFGucS9/3WipyCL4IWCnywve/QSWxHEfa+XzXdxXPh+0kGe4H3lOLvudkZr6zhvO7sCkzoppvspLJGK2w/oPQAhhXYVhY7YpjZZ1bY5n/Us0oHbVrvgVDNKkLjtIitUMzvVbjDsq5OYaUHbQd6h9GmN1JEfZTlQpdN3u67iNKkjsrl5JQvyUlaLFsg396gH/dafA1+C20LGthYsVsgHBxPgxzvgtkCSwefs7+bjavhHqEITBgCEIQAIQhAGWbTXaYLRI0jqSEvYeTsyO418lHxSdXyWoX9cjLTFgdk4Zsdva74g7wsytlifA8xytwu15HgQd4XOy4nGVrocxT3KvI2fqvAuHLzpFRGgqdFp2xjq2KLkHDwe4DyCz+47jktT6MFGg9Z59UfM8vctTsFjbFG2NmTWig+Z5nXvTWCL7F8zXRlnpisQFohkAoXxuBPHA4U8nqgrWfTFd5dZopR/pSUP8sgp/U1nislxJxHGzxqRy4VU9sW4dLLx6CSnl8FBOCeXBbTDNpXG1zDyxigPcaealmeN1LkZQyVr2pWibWYZJcOVkUYUSgXC9qggUau2FJMXYqgmjqnJJh3XHau2lRTSZZ4mwh7qGhaGnrPJ1G8k1pol88mlSH9DiU57pdI070fRj9tj5Mef9tPiVrCrexWzRssVZAOlfQuoB1RQdTFvzqTur2KyKmGG2NM6GeanO0CEIWxgCEIQAIQhAAml43XHO3DKwOG7iOYIzCEIasCtz+jmMnqyvaOBDXeeSc2HYGzsNX4pT+I0H6W086r1CoscV4L75e5YooQ0BrQGgaAAADsAXaEK5QaXpdrJ4XxSCrXtLTxz3jmDQjmF873vdj7NO+GQdZji3SgI+64ciKHvQhAvnSqxsHL2p+ihC0EGjkLoIQgg9BXQQhSQdNK6MoXiFDLIk9mLP0lss7OMrK9gcHHyBX0AGDghCox7TfqzpCEKBkEIQgD/9k="/>
          <p:cNvSpPr>
            <a:spLocks noChangeAspect="1" noChangeArrowheads="1"/>
          </p:cNvSpPr>
          <p:nvPr/>
        </p:nvSpPr>
        <p:spPr bwMode="auto">
          <a:xfrm>
            <a:off x="121003" y="-175532"/>
            <a:ext cx="225955" cy="373517"/>
          </a:xfrm>
          <a:prstGeom prst="rect">
            <a:avLst/>
          </a:prstGeom>
          <a:noFill/>
        </p:spPr>
        <p:txBody>
          <a:bodyPr vert="horz" wrap="square" lIns="91440" tIns="45720" rIns="91440" bIns="45720" numCol="1" anchor="t" anchorCtr="0" compatLnSpc="1">
            <a:prstTxWarp prst="textNoShape">
              <a:avLst/>
            </a:prstTxWarp>
          </a:bodyPr>
          <a:lstStyle/>
          <a:p>
            <a:endParaRPr lang="tr-TR" dirty="0"/>
          </a:p>
        </p:txBody>
      </p:sp>
      <p:sp>
        <p:nvSpPr>
          <p:cNvPr id="1038" name="AutoShape 14" descr="data:image/jpeg;base64,/9j/4AAQSkZJRgABAQAAAQABAAD/2wCEAAkGBhQSERUUEhQVFBUWFxcXFxcXFRUXFxgWFxcYFBcYGBQYHCYeFxkjGRQUHy8gJCcpLCwsFR4xNTAqNSYrLCkBCQoKDgwOGg8PGikkHCUvKSksKSksKSkpKSkpKSwpLCksKSwpKSksLCwsLCwsLCwsKSwpLCkpKSwpKSwsKSkpKf/AABEIAPgAywMBIgACEQEDEQH/xAAcAAABBQEBAQAAAAAAAAAAAAAAAwQFBgcCAQj/xABEEAABAwEFBAYHBQcDBAMAAAABAAIDEQQFEiExBkFRYRMicYGRoQcyUrHB0fAjQmKCkhQkM3KywuFDovFTY3PyFTSz/8QAGgEAAgMBAQAAAAAAAAAAAAAAAAQBAgMFBv/EACcRAAICAQQBBAMAAwAAAAAAAAABAhEDBBIhMUEiUWFxEzKRFBVC/9oADAMBAAIRAxEAPwDcUIQgAQhCABCEIAEIQgAQhCAOXV3LpCo+1u0pLzBEaAZSOG872jlx49mtoxcnSKykoqy4Wi8I2eu9re1wHlvUJbNuYG5MDpTyGEeLqeQKouELpsSZWBeWYvMyat+2tpd/CEbOAHWd4uFPALiLbC14aOMYPHAcXbStPEBRT4F7HZ6K/wCCJT8sicsW2U8QPSjp28gGPHcMnD6qrZdd+RTtq00O9jqB47R8Rks4e0jMeKRFXFVenT6LLM12a7VCzm5r/ks51xxk5tJ05tO459iv9jtbZWNew1a4VH+eaXnjcOzaE1IXQhCzLghCEACEIQAIQhAAhCEACEIQAIQhAAhCEANbztnRRPk9lpPfu86LKA4l1Sak1JPEnMrRtsT+5y/l/ras5hKZwLhi+ViwC7B+qpMleido3+CaSMBwAuk3ba2816LaOfkpSYWLOCSpTRcm2N5+C86dvH67FYiwerbsFeFWyRH7pxN7HZHzFfzKpOCmdgz+9O4dE6v6mLHMrgaY3UjQUIQueOAhCEACEIQAIQhAAhCEACEIQAIQhAAhCEAQ+1rK2Ob+SvgQfgssbaPZ8Stcv+LFZZxxik/oKx/p2sALnAfW4fJM4ZJJ2YZU21Q6bCTrU+Q+fuTiOzjl4c+dUwF4k+q39RDfIVKVjlfvLR2D4kqJa7DHzf0Wjo8svH9JBkX1p7kph5n9TvmmBJ/6tOxrPiF5G92dZSe6P4NWf+xxfJr/AIGX4HkkXM+NfekH2cHh4fKi4fK8DJ1e1o+FE2dbZBq1jhyJB86rSOvwvzRnLQ5V4sWMbm6E08R81afRxHifM86hrG/qLiafpCqcVta/LMHgdf8AKt/o7k68zeIY7wLh8Qtss1KFxMYRcZ0y8IQhIjQIQhAAhCEACEIQAIQhAAhCEACEIQAIQhAEJtjfbbLY5ZXtLhTCGilSX9UZnQZ17l8/XHbXSucXnE6uvAA6U3DkvoTa25/2qxzQ73MJb/O3rM/3AL5yuaMslkrx8yGlKahuqG9Ol2XCzHE3ICvDely8NGbfL5ZJjDI5oBAqlI73YTR2Jh4H4VSFHRUh02dm7AO1KtmIFMTR2N/yknWgOAoarps5pmaDkVBY76YEa+STedfklOnafvAd6Qmnacq17EFboiL4/hup6wzBGRB3EHcnGwG0loktdnjjeWl0jWyEAHGxhxOxflxeNUneA3DfX/Kl/QrdeK0ySAZQ9JnzkwtA8A/wTeBv9UKZoxfqfizawvUIXQOcCEIQAIQhAAhCEACEIQAIQhAAhCEACEIQAlaJ2saXOIDWgkk6ADevn29rG1tutGEEMkwyx4hQ4JG1GXDLLQ0C2fbcVswH3TLEH/8AjMjQ/uwFyzf0z2ptmt0MrgaTQ4MhnWKRxJ/TMPBYZouUaRvgltlyVq0mRtADkdTrlxpvUe6CfpjjlHRUqHUYQd9AK1rTzUlHe5kaMNnnPAlrW/1EJha+kdkIXA83M+DklF12h6Svpil0XzU0pTmND3KYntJw1OirEbnwCskTg3UuDmupuqQDUBPrRtfZ+jGrjnkB81V423wjRTSXLGdqtZdJhIc1udCK1HDVK2Gwvw0Mr3k6EF4Az3gnXdTzKcuu6aSji2NmlBVz3U3VpQeadWS75j/qhtOEYP8AUSrqVKijjbvkeR2PAzPM8VZ/Rxs26SyTSxyuhlFolDCM29UNHWGtCa6Ea79FRL6sU7Ynv/aXnC0uw4GAGg06q2v0dbOSWKxNjmeHyOJkdQUDS8N6vOlNd6308ebsW1MuNtDvZW+3zseyZuGeF2CQDQnc4cjT45AgKdUFdVnH7XaZBvLR3tYxvvY4dynU2hNghCFJAIQhAAhCEACEIQAIQhAAhCEACELyqAGl7WQSwvYRUFpy45ZgdoqO9Q14XY233e+KQNc8xujxEA4ZQKNeOHWDXjkQne0O11mscbnTStBaKiMOaZHHcGsrUny4rLLf6SbQ6zPtNipCBKGyxkNkc1rv4UgqKCtCw5fdb3wyNyRE2W2D/UGBw9YHKh30O/PelZbXEM8bP1Cqa3dbnSsxv1c51TQAE1qTQZD1hkn0rhTKg504rlSW10djFLdFNMhrdN04MbAaOOFz6ZBtRWh3mnnRTUt1RPgMeABpbTQAjLIjmFGPtDYjxB1493FTLbyZhqNKd6ruaNko+SHs1qlYcMjC4D7zaZ030JUu22ZZRv8A9g97kws95hxOJoA0ofiU6s1ta7JvgfmiyjPGNEksYnLY4cbC/VxLQ4E4iBploK1W0tvyF0TpIpGSBoJ6jg7PcMtCTQd6xC12Yy4mtrjABaBvcOsB25ZIuJ5b0lqkz6EYY6hoLpn5MBoAXYaOfnWmEJ7T/qzl6qe2aXwbbcFmLYquNXOJcTxO895xO/MpNYdc3pNtsFGuc2dgypIOtT+dtD41Vuuz0wxOcBPC+IH7zT0gHaAA4DsBTe2hNZ4SNDQkbJbGSsa+NwexwqHNNQR2pZQbAhCEACEIQAIQhAAhCEAC8JXj3gCpyAzJ5LMttPSlSsViPJ01P/zH9x7hoUFZTUVbJ3bD0lwWF3Rhpml3ta4Na3+d9DQ8gCeNMlQdofS5aLRHgiAs4PrOY4l5HAOIGEcxnzG+m2pj31LtTmc6uO8k8VGvYQVdREpZ5Po7t8hc0uzz37yefFOtlL2bBJSUYoZWmOYcY3UqR+Jpo4c2ppJnH3j3poG9XmDVDRSEq5LpaLKbMRC41pI/C4aPa9jHxuHJzWuK7ndiAoe5Rkd7NtFgLJH4ZbNhdC7M42lxHRZbwSS08C4ZBI2K8OlZVpo8DMce7h7lzc+N3uO7pMqcdv8ABxa7H7XkK/W9dRltQcRyrUBrq+fYlILdUUcM9ClDL1vVFO3/AAlfs6CoLPZgdxHb/wApxZnNa4gCrqeASU0p0y7tV4GiBvWNZH50yyA+A+tFK7KsfMieSRGCZHdVlNS85Np+aie7UxExN6N7Xtje8TFgoDaHUxvp7NRhHJo4qNuG+JJY5/2aGR82HDE9oqGNdVrpPwvIybyJOooprZC4Zo3OZPERFIwtdUt3aGla8fFP4IOPLOVrJb6iuim10PFLBgXVqsnRvkjOZje5vgTRc2XMGu5PHCfBaNhdrDYpCH4jA/1mjPC7c9o8iN45gLZ7LamyMa9jg5rgC0jQg6FfPRGS1P0VXoH2Z0RPWjeSB+B+Y7sWMKskOafK29rLuhCFQdBCEIAElarS2NjnuNGtFSUqojao/usn5a9mJqrJ0myYq2kQNr27fi+zjaB+Mkk9zSAPNTNxbUx2g4PUk1wk1rTUtO/s1WW3zfsVnFZXhtdG6uPY0bueirVl9JjI7QyaNp6jq0cSMXEdRrqAgkd6Tx5Mrd9obyY8aXfJovpd2kkbhssTsIc3HLTVwJo1ldwyJPHJZU2Q1zXd6bYNtUz5ZD1nuJoCchoGgODTQAAZV0Scbw4BzTUe48DwK6UThZ9262dStcRl3dqbu6za0z0I4Ea/PvTxju73JMs6xHH3j/HuVjCxkxvUd2j3psG5kKRdFRp7Qmz4lBZHtzQkumjAqXwvwj8TC2Rvf1D4ps2CRjsdCwnrUcC2gOWPrfdrru3+1R/c1sENqie71Q4V5Nd1XeRK1K/dlo7WwAvMcjc2PFDSuoI3tP1vBykvcfwytFZsmytpeAZOhYeOJzj4NFD4qas2w7T60pP8rKeZJVStdtvC7R0JoGEVjfhbK0BpFejqQQMwCx2gdkG5LlvpZtYFMNmJ9osmB72h1Fh+CHsO/nn7ml2TZazsocJceLnE+QoFTdsr5bLN+w2JjdQJ3Ma2rjXKHFvGmLPgDkHKoy7bW+cvaLQRjADsOGNjW1p1aDE3XMg1IyWh7F7HR2MFxPSTH1nUoxu6jGntIxHPsqa6KCXSM3Jvtk5s3djLJA2JgBdrI72n76choPmSpZj6pAHhQeacwtNM/crlLMqv/K2z8C9x7wSo6zZPI4p7fUlbS93GV/m4pkRSTPfmtkciXbHhKsHo4vHordGCaNkDoz39Zv8AuDR3quSu0XditJjex41Y4PHa0h3wUPoIOpJn0SF6uYnggEaEVHYcwulkdgEIQgAVK9Ju2UVkscrT1pSAGt3BxILcR3ZCtBnQcwrhaZcLHO1oCadgqvnP0tWtzuiBNcRe9x4nIfFZzlyo+5pGPDl7FVu665bbI6WV5pXrOOpPstGgp4BSwu2ysFBGZNTU1dUDXrEhp7k9EAjijj0aGYnUpUgAHfrUuJPENI3peOwVAL61OeEEhra50yOZ+hRbJJcIxbb5ZEzXHZ5BQNdE46agHsByPcVCT2eWxyA6g6HPC4cDwPJWueyEA0zG9jiXAjgCcweG73hGSxiaN8RNatD43HWn3TXiDl2OHNDRXvhiVltbZWB7fDgd4+uS9lOjuCb7GRCQuiORLajkQf8A38lJWuwOjJY8U4HcRxBRHIm9vkSy4JQ9XgRtbch2/BNzGnDeswcR7xkkiajmtBdMj7VHotQ2GvkWiygONZYQGOG8tHqOz3ECna08VnJiqnNxXq6x2lsoFW+q9vtMOo7RkRzAVWhjFPazS9oboFtjDHNLS0ktcM6VFCCMqg5Zcgsi2i2Zkss4icWuLhVpaTSnW1FMj1HLcnxCVoex2JrgHNI0IIqCO5Zx6SIiy0WNx0xEHsD218pCszoIeXF6OBZnNkncJXVHUAIZka1JObqEA0yGSutcWYJHYaf8pS8g5xyqNaZAhcWOJx1cO4IBDmyxkauJ7SnbeS4hs+fx1K7ttoZE3E9zWDmQK/PsCAZkFsacRxa4s+Rrn5rmePrNKndtLBgtBcNJKPHbo7zFe9Q7xUhao5E1TaGsclQ7k8hLM0UfdUmISn8fzUiB1e9SR5N62VtPSWKzu3mJle0NDT5hSqrno8krd0HLG3wkcFY1ideLuKYLxzqL1NL2YTBIG6ljqeGih9FkVy27aODyI2NcwZVcTV3GlNB4/BYv6QGmRulDG51Br9m89U130cGA9q0R2tVA7S3QJoz7QrTvFCDyIySCyStSZ0HjiouKKzY52zQRvrQFpifyJoATXQVFPzJ9Daaihyc31hz4jkdQVTbPaZLG85Yo3Etc06Hi124O96n7PeMEwGGRo/BLUFvJsgzp21XSTUlaOdKLi6Y+tM4YMR7hvJ3AcSU2szcBGKg6OPrcAXUNO7CfELl/RsOIyQs/EHGR3dipTzVfvq/2ub0UFcJPWca4nHf4oKpWP/R2C62F24Me4/mOEf1FXPaxg6Av3tII7yGkefkq/sLA2KMmvXfTFyA0b7/FTe0oJs799dy5zluzJoelFRwNS9mVmwy1Lm/iPn1vilJY81E2W0Ul7Qw+QCnJhUVXVPNyVMQhjzRarOEpFqlpxVBHk0j0dguu9gOeF8jR2B1aeagfTFYf3aKWmTJHMrwEkbgD+tjFX574kjssVnjc5ubpXFpINXkhrajdhAd+ccFA3hjmjcHOc7LKricxmNTxWVD8cyVI3K5rQ2aGN4LT0jGuoD7TQTl3pG8pW2ZpkkIawbz7gN5PALBrllxR0rRzDTmN4NfLuUtNJJJTpHveRkMbnOp2V0QokzzbW1RZ7z9Jcrzhs7eibpicAZD3eq3z7VCm1PkJdI5z3He4knzUdDZ6GuSfxhXSE55HLsud7D9ou6KXV0RDXf0H3MPeqq7jwzVm2TmxWa1xO9Xoy8duFwPub4KpW+XDE8/gd40ohE5PVTIzZ01if/MrTctwTWp2CFtaULiTRrQdC4+OlTkqrsu77N45hbN6JbPRk7uLmN/SHH+4IfRMI7slFt2cuYWWzMhBxYa1dpVziXOIG4VJUmhCzOmlXCBR9+XuLPEZCKnRrdMTjoK7t57lIKnbdTVfG3cGl3eTT+0+Kzyy2xbRrjjukkyoWm9n4y6SINaTWrSSG1O8HMDmnBo4LtpBFCo11YX0/wBN3qn2T7J5cPBc62uzo0n0RF+3JmXtaHAij20qCNxpvIVUtGy8LgXNcWchQjwOY8VpxlDgqLtpAGtxxmhrQgbwfiFaMmn6WQ4pr1IoNphwk0NRXI6VT59lDZHNbmOq5pOuFzQ4V50cB3JKdpLaU0z79E8u9jpDCcvVdGOboziwn8rwE5dwYrtUciLDs3ZjUK23jBiiPIV8M1FXNBQAjsociDwKmLwnpC878J88kjB+tUMZorY79mZtfEeC0VGjg0juJB+uanbPLiaoO/rRikY3eA6veRT3J5dFoyAPCneu0jzE1cUx9FqlXtJyGu5IOyKkLqAdNGDoXN99fepM0rY1vP8AjvA0BwDsYAweTUnE1eWx1Xl3Fxr3ldvGShEyfJAPHQ2pzdGvFR35++qmmSdQuO7z5KE2kf8AaRO30I8DX4qYsXWYGu+6VCNcnMYyFaZA704jfUcOS4lC9gzVjAtOy/8AAtn/AIfg9UnaS2AQ4Qc3OA7hmfcPFXTZVlY7WONnd8VmFqs0kx+zDpKEktDScJJIpvLvVrX/AJVLoahDdtJHZSQ1c0CpND8F9JbHXY2CyRBueJokceLngE+AoOwL562XsEsMsWNlGzMc5pqNG1zI1AqRnpmO76J2SfWxQfyAeFR8Fm5vdt+LHMeFKO/zdEuhCFJoCqG38FBFINQXNPMesK+BVvUZtDdP7RCWA4XDrNPMAih7alZ5Y7oNIvjltkmzN4Jg4Vbu1HBLOo4EEVqNFCz2eSGXESaioc0gAcCDTfVLf/JDd4b1y93hnT2+w0vCJ0RyJLDu3j/Cgb/tDRGQ71joN/1zU/a7Rjy3lVO2XKMbsI3+8aKI8GnaGdnujE0nlRRlnJjMjd8b2TN7B1XjwcP0K4XUzqCvYe0ZKubQwdFO2QjqmrXfyuBB97vEJvTzttMU1MeE/Yvt3tDgHDUgUcN43VH3hRKXyD0ElA3JpIIy0z07lG7GWusPRu9eElh7B6p7CPcpq8HVjeD7J3clht2zLSe/G/oye1MraM9cPmpCzspVNrQ395B+tKKUEVF2DzcnaQs01C9stowu5jMdozXDW6JCfqyNKsZ0Tm0tiEc7sPqvwyAfhkGMeFSO5NAKgqQ2oBE2H2I4WeEbfmotnqhQuiJ9srm0frMHI+ZA+Cn7K3rkjQ6qAvIdJa2tG4tH9x96s0Qohds1ycQihR+dUlYgTKWAVJpQDU1yXbte9OrvOCcuaaSOhcIz+JpDnAfi6MPp2caKWzKKt0Pr+tosNmljY/7aRobI72AfuDnn9ZKkWa8Ohc5zS5onYW4mjQPpjb2VBB5FL3pDJaHxwx1c+Ql2ZGZO8uOlAHEknmrXY9jY7JGIzSa0PpifTFHGDTqxsPrE1HWPlos5PaPYoOa4DZ6ysDXyF5c+jGM31b6xOLlUinHsIG07G/8A0of5T/U5ZNL0QdhiaGhuTz7bxlWvADILYdm4cFkgH/aZ5tBPvSsHeV/R0XFRxJEkhCEyYAgoQgCkbc3Ca9M0VBpi5O0B7Dl39qze12E1rv4/Wi3yWIOBDgCCKEHQgrN9p9mjA+ozjccjwOuE/PeufqMVPch3Bl/5ZQiZa0r5Cvil7HZTXPOuql32YVXgiokG2PJkbNZejfX7r/J3+QoLaixY2fX1wVwfRzaEZKLt9kq0gg9qvjm4uys0pKmU7Zm+eilY5xoDSGWu4j+G89wp+Uq+XhL9m7nksvvWyOie406rsj8D5D6Ks+zm0HTR9DIeu1pDTX1xTL8wp3jvXTcFNqaOZKThGUGMJoPtg7cCn5YuZYa6LqN9Rw4pxnBs8ASFtb1mdqdEJN0OKWJo+88N8cvigldkhtBPitEjuLj5ZD3Jg+YMjLjo2pKc3q6s0lDljfTsxFVu/wC8cVIWZ5jFTjuHjn4KbpFowc50JXCwvldId1fF30VZ2pjd939FG1u/U9qe1RFBmnulx0egVcurSwmSHBk/pWYe0GvuBRE3NSlwWYPtrHHSNkj/ACDP7kPorjVyR5s5YWtvGZxGUTAyOvtyPIAA30aH+HNTd7XgInOdWpPq51J4GnAfDuVes1rpL04FXGpzrSpxUNBrTEUlaHlxxONSfrwWbhufI2tQoQqK5HVj9XjVb7ZosLGt9loHgKLDLhgxSRN9qRg8XgLdwl8X7zfydF8YoL4PUIQmDIEIQgASNrsrZGFjwC1woQll44ZKGBjJna9zg2uRIFd4rl5UXNeK5sUFDnlSvjWiVtMe8LiuNvg6sZUjkPC7HW1SDY8q+SUxrSMaBzIy9bkY+uIVBGYVQ2z9H9pux7XuBMTqFkra0a8iuB5+68GtONKjeBfbRUg8dy12FsdqszekY17JY2lzHAOaQ4AkEHIpzT+UJZ+aPlqw7QVoJdfa3HtHx9ymGuB6zSCOIzHiudsdiWwWuaKP7PC84Wmpbgd1mcx1XDiq2bpnjOQPax3yzTtnKlihJ+l0y0g1C7sc7WWiF7yA1kjXEk0FARXMqqh1q0+08/enl2bLWm1PLcQFGucS9/3WipyCL4IWCnywve/QSWxHEfa+XzXdxXPh+0kGe4H3lOLvudkZr6zhvO7sCkzoppvspLJGK2w/oPQAhhXYVhY7YpjZZ1bY5n/Us0oHbVrvgVDNKkLjtIitUMzvVbjDsq5OYaUHbQd6h9GmN1JEfZTlQpdN3u67iNKkjsrl5JQvyUlaLFsg396gH/dafA1+C20LGthYsVsgHBxPgxzvgtkCSwefs7+bjavhHqEITBgCEIQAIQhAGWbTXaYLRI0jqSEvYeTsyO418lHxSdXyWoX9cjLTFgdk4Zsdva74g7wsytlifA8xytwu15HgQd4XOy4nGVrocxT3KvI2fqvAuHLzpFRGgqdFp2xjq2KLkHDwe4DyCz+47jktT6MFGg9Z59UfM8vctTsFjbFG2NmTWig+Z5nXvTWCL7F8zXRlnpisQFohkAoXxuBPHA4U8nqgrWfTFd5dZopR/pSUP8sgp/U1nislxJxHGzxqRy4VU9sW4dLLx6CSnl8FBOCeXBbTDNpXG1zDyxigPcaealmeN1LkZQyVr2pWibWYZJcOVkUYUSgXC9qggUau2FJMXYqgmjqnJJh3XHau2lRTSZZ4mwh7qGhaGnrPJ1G8k1pol88mlSH9DiU57pdI070fRj9tj5Mef9tPiVrCrexWzRssVZAOlfQuoB1RQdTFvzqTur2KyKmGG2NM6GeanO0CEIWxgCEIQAIQhAAml43XHO3DKwOG7iOYIzCEIasCtz+jmMnqyvaOBDXeeSc2HYGzsNX4pT+I0H6W086r1CoscV4L75e5YooQ0BrQGgaAAADsAXaEK5QaXpdrJ4XxSCrXtLTxz3jmDQjmF873vdj7NO+GQdZji3SgI+64ciKHvQhAvnSqxsHL2p+ihC0EGjkLoIQgg9BXQQhSQdNK6MoXiFDLIk9mLP0lss7OMrK9gcHHyBX0AGDghCox7TfqzpCEKBkEIQgD/9k="/>
          <p:cNvSpPr>
            <a:spLocks noChangeAspect="1" noChangeArrowheads="1"/>
          </p:cNvSpPr>
          <p:nvPr/>
        </p:nvSpPr>
        <p:spPr bwMode="auto">
          <a:xfrm>
            <a:off x="121003" y="-175532"/>
            <a:ext cx="225955" cy="373517"/>
          </a:xfrm>
          <a:prstGeom prst="rect">
            <a:avLst/>
          </a:prstGeom>
          <a:noFill/>
        </p:spPr>
        <p:txBody>
          <a:bodyPr vert="horz" wrap="square" lIns="91440" tIns="45720" rIns="91440" bIns="45720" numCol="1" anchor="t" anchorCtr="0" compatLnSpc="1">
            <a:prstTxWarp prst="textNoShape">
              <a:avLst/>
            </a:prstTxWarp>
          </a:bodyPr>
          <a:lstStyle/>
          <a:p>
            <a:endParaRPr lang="tr-TR" dirty="0"/>
          </a:p>
        </p:txBody>
      </p:sp>
      <p:sp>
        <p:nvSpPr>
          <p:cNvPr id="1040" name="AutoShape 16" descr="data:image/jpeg;base64,/9j/4AAQSkZJRgABAQAAAQABAAD/2wCEAAkGBhQSERUUEhQVFBUWFxcXFxcXFRUXFxgWFxcYFBcYGBQYHCYeFxkjGRQUHy8gJCcpLCwsFR4xNTAqNSYrLCkBCQoKDgwOGg8PGikkHCUvKSksKSksKSkpKSkpKSwpLCksKSwpKSksLCwsLCwsLCwsKSwpLCkpKSwpKSwsKSkpKf/AABEIAPgAywMBIgACEQEDEQH/xAAcAAABBQEBAQAAAAAAAAAAAAAAAwQFBgcCAQj/xABEEAABAwEFBAYHBQcDBAMAAAABAAIDEQQFEiExBkFRYRMicYGRoQcyUrHB0fAjQmKCkhQkM3KywuFDovFTY3PyFTSz/8QAGgEAAgMBAQAAAAAAAAAAAAAAAAQBAgMFBv/EACcRAAICAQQBBAMAAwAAAAAAAAABAhEDBBIhMUEiUWFxEzKRFBVC/9oADAMBAAIRAxEAPwDcUIQgAQhCABCEIAEIQgAQhCAOXV3LpCo+1u0pLzBEaAZSOG872jlx49mtoxcnSKykoqy4Wi8I2eu9re1wHlvUJbNuYG5MDpTyGEeLqeQKouELpsSZWBeWYvMyat+2tpd/CEbOAHWd4uFPALiLbC14aOMYPHAcXbStPEBRT4F7HZ6K/wCCJT8sicsW2U8QPSjp28gGPHcMnD6qrZdd+RTtq00O9jqB47R8Rks4e0jMeKRFXFVenT6LLM12a7VCzm5r/ks51xxk5tJ05tO459iv9jtbZWNew1a4VH+eaXnjcOzaE1IXQhCzLghCEACEIQAIQhAAhCEACEIQAIQhAAhCEANbztnRRPk9lpPfu86LKA4l1Sak1JPEnMrRtsT+5y/l/ras5hKZwLhi+ViwC7B+qpMleido3+CaSMBwAuk3ba2816LaOfkpSYWLOCSpTRcm2N5+C86dvH67FYiwerbsFeFWyRH7pxN7HZHzFfzKpOCmdgz+9O4dE6v6mLHMrgaY3UjQUIQueOAhCEACEIQAIQhAAhCEACEIQAIQhAAhCEAQ+1rK2Ob+SvgQfgssbaPZ8Stcv+LFZZxxik/oKx/p2sALnAfW4fJM4ZJJ2YZU21Q6bCTrU+Q+fuTiOzjl4c+dUwF4k+q39RDfIVKVjlfvLR2D4kqJa7DHzf0Wjo8svH9JBkX1p7kph5n9TvmmBJ/6tOxrPiF5G92dZSe6P4NWf+xxfJr/AIGX4HkkXM+NfekH2cHh4fKi4fK8DJ1e1o+FE2dbZBq1jhyJB86rSOvwvzRnLQ5V4sWMbm6E08R81afRxHifM86hrG/qLiafpCqcVta/LMHgdf8AKt/o7k68zeIY7wLh8Qtss1KFxMYRcZ0y8IQhIjQIQhAAhCEACEIQAIQhAAhCEACEIQAIQhAEJtjfbbLY5ZXtLhTCGilSX9UZnQZ17l8/XHbXSucXnE6uvAA6U3DkvoTa25/2qxzQ73MJb/O3rM/3AL5yuaMslkrx8yGlKahuqG9Ol2XCzHE3ICvDely8NGbfL5ZJjDI5oBAqlI73YTR2Jh4H4VSFHRUh02dm7AO1KtmIFMTR2N/yknWgOAoarps5pmaDkVBY76YEa+STedfklOnafvAd6Qmnacq17EFboiL4/hup6wzBGRB3EHcnGwG0loktdnjjeWl0jWyEAHGxhxOxflxeNUneA3DfX/Kl/QrdeK0ySAZQ9JnzkwtA8A/wTeBv9UKZoxfqfizawvUIXQOcCEIQAIQhAAhCEACEIQAIQhAAhCEACEIQAlaJ2saXOIDWgkk6ADevn29rG1tutGEEMkwyx4hQ4JG1GXDLLQ0C2fbcVswH3TLEH/8AjMjQ/uwFyzf0z2ptmt0MrgaTQ4MhnWKRxJ/TMPBYZouUaRvgltlyVq0mRtADkdTrlxpvUe6CfpjjlHRUqHUYQd9AK1rTzUlHe5kaMNnnPAlrW/1EJha+kdkIXA83M+DklF12h6Svpil0XzU0pTmND3KYntJw1OirEbnwCskTg3UuDmupuqQDUBPrRtfZ+jGrjnkB81V423wjRTSXLGdqtZdJhIc1udCK1HDVK2Gwvw0Mr3k6EF4Az3gnXdTzKcuu6aSji2NmlBVz3U3VpQeadWS75j/qhtOEYP8AUSrqVKijjbvkeR2PAzPM8VZ/Rxs26SyTSxyuhlFolDCM29UNHWGtCa6Ea79FRL6sU7Ynv/aXnC0uw4GAGg06q2v0dbOSWKxNjmeHyOJkdQUDS8N6vOlNd6308ebsW1MuNtDvZW+3zseyZuGeF2CQDQnc4cjT45AgKdUFdVnH7XaZBvLR3tYxvvY4dynU2hNghCFJAIQhAAhCEACEIQAIQhAAhCEACELyqAGl7WQSwvYRUFpy45ZgdoqO9Q14XY233e+KQNc8xujxEA4ZQKNeOHWDXjkQne0O11mscbnTStBaKiMOaZHHcGsrUny4rLLf6SbQ6zPtNipCBKGyxkNkc1rv4UgqKCtCw5fdb3wyNyRE2W2D/UGBw9YHKh30O/PelZbXEM8bP1Cqa3dbnSsxv1c51TQAE1qTQZD1hkn0rhTKg504rlSW10djFLdFNMhrdN04MbAaOOFz6ZBtRWh3mnnRTUt1RPgMeABpbTQAjLIjmFGPtDYjxB1493FTLbyZhqNKd6ruaNko+SHs1qlYcMjC4D7zaZ030JUu22ZZRv8A9g97kws95hxOJoA0ofiU6s1ta7JvgfmiyjPGNEksYnLY4cbC/VxLQ4E4iBploK1W0tvyF0TpIpGSBoJ6jg7PcMtCTQd6xC12Yy4mtrjABaBvcOsB25ZIuJ5b0lqkz6EYY6hoLpn5MBoAXYaOfnWmEJ7T/qzl6qe2aXwbbcFmLYquNXOJcTxO895xO/MpNYdc3pNtsFGuc2dgypIOtT+dtD41Vuuz0wxOcBPC+IH7zT0gHaAA4DsBTe2hNZ4SNDQkbJbGSsa+NwexwqHNNQR2pZQbAhCEACEIQAIQhAAhCEAC8JXj3gCpyAzJ5LMttPSlSsViPJ01P/zH9x7hoUFZTUVbJ3bD0lwWF3Rhpml3ta4Na3+d9DQ8gCeNMlQdofS5aLRHgiAs4PrOY4l5HAOIGEcxnzG+m2pj31LtTmc6uO8k8VGvYQVdREpZ5Po7t8hc0uzz37yefFOtlL2bBJSUYoZWmOYcY3UqR+Jpo4c2ppJnH3j3poG9XmDVDRSEq5LpaLKbMRC41pI/C4aPa9jHxuHJzWuK7ndiAoe5Rkd7NtFgLJH4ZbNhdC7M42lxHRZbwSS08C4ZBI2K8OlZVpo8DMce7h7lzc+N3uO7pMqcdv8ABxa7H7XkK/W9dRltQcRyrUBrq+fYlILdUUcM9ClDL1vVFO3/AAlfs6CoLPZgdxHb/wApxZnNa4gCrqeASU0p0y7tV4GiBvWNZH50yyA+A+tFK7KsfMieSRGCZHdVlNS85Np+aie7UxExN6N7Xtje8TFgoDaHUxvp7NRhHJo4qNuG+JJY5/2aGR82HDE9oqGNdVrpPwvIybyJOooprZC4Zo3OZPERFIwtdUt3aGla8fFP4IOPLOVrJb6iuim10PFLBgXVqsnRvkjOZje5vgTRc2XMGu5PHCfBaNhdrDYpCH4jA/1mjPC7c9o8iN45gLZ7LamyMa9jg5rgC0jQg6FfPRGS1P0VXoH2Z0RPWjeSB+B+Y7sWMKskOafK29rLuhCFQdBCEIAElarS2NjnuNGtFSUqojao/usn5a9mJqrJ0myYq2kQNr27fi+zjaB+Mkk9zSAPNTNxbUx2g4PUk1wk1rTUtO/s1WW3zfsVnFZXhtdG6uPY0bueirVl9JjI7QyaNp6jq0cSMXEdRrqAgkd6Tx5Mrd9obyY8aXfJovpd2kkbhssTsIc3HLTVwJo1ldwyJPHJZU2Q1zXd6bYNtUz5ZD1nuJoCchoGgODTQAAZV0Scbw4BzTUe48DwK6UThZ9262dStcRl3dqbu6za0z0I4Ea/PvTxju73JMs6xHH3j/HuVjCxkxvUd2j3psG5kKRdFRp7Qmz4lBZHtzQkumjAqXwvwj8TC2Rvf1D4ps2CRjsdCwnrUcC2gOWPrfdrru3+1R/c1sENqie71Q4V5Nd1XeRK1K/dlo7WwAvMcjc2PFDSuoI3tP1vBykvcfwytFZsmytpeAZOhYeOJzj4NFD4qas2w7T60pP8rKeZJVStdtvC7R0JoGEVjfhbK0BpFejqQQMwCx2gdkG5LlvpZtYFMNmJ9osmB72h1Fh+CHsO/nn7ml2TZazsocJceLnE+QoFTdsr5bLN+w2JjdQJ3Ma2rjXKHFvGmLPgDkHKoy7bW+cvaLQRjADsOGNjW1p1aDE3XMg1IyWh7F7HR2MFxPSTH1nUoxu6jGntIxHPsqa6KCXSM3Jvtk5s3djLJA2JgBdrI72n76choPmSpZj6pAHhQeacwtNM/crlLMqv/K2z8C9x7wSo6zZPI4p7fUlbS93GV/m4pkRSTPfmtkciXbHhKsHo4vHordGCaNkDoz39Zv8AuDR3quSu0XditJjex41Y4PHa0h3wUPoIOpJn0SF6uYnggEaEVHYcwulkdgEIQgAVK9Ju2UVkscrT1pSAGt3BxILcR3ZCtBnQcwrhaZcLHO1oCadgqvnP0tWtzuiBNcRe9x4nIfFZzlyo+5pGPDl7FVu665bbI6WV5pXrOOpPstGgp4BSwu2ysFBGZNTU1dUDXrEhp7k9EAjijj0aGYnUpUgAHfrUuJPENI3peOwVAL61OeEEhra50yOZ+hRbJJcIxbb5ZEzXHZ5BQNdE46agHsByPcVCT2eWxyA6g6HPC4cDwPJWueyEA0zG9jiXAjgCcweG73hGSxiaN8RNatD43HWn3TXiDl2OHNDRXvhiVltbZWB7fDgd4+uS9lOjuCb7GRCQuiORLajkQf8A38lJWuwOjJY8U4HcRxBRHIm9vkSy4JQ9XgRtbch2/BNzGnDeswcR7xkkiajmtBdMj7VHotQ2GvkWiygONZYQGOG8tHqOz3ECna08VnJiqnNxXq6x2lsoFW+q9vtMOo7RkRzAVWhjFPazS9oboFtjDHNLS0ktcM6VFCCMqg5Zcgsi2i2Zkss4icWuLhVpaTSnW1FMj1HLcnxCVoex2JrgHNI0IIqCO5Zx6SIiy0WNx0xEHsD218pCszoIeXF6OBZnNkncJXVHUAIZka1JObqEA0yGSutcWYJHYaf8pS8g5xyqNaZAhcWOJx1cO4IBDmyxkauJ7SnbeS4hs+fx1K7ttoZE3E9zWDmQK/PsCAZkFsacRxa4s+Rrn5rmePrNKndtLBgtBcNJKPHbo7zFe9Q7xUhao5E1TaGsclQ7k8hLM0UfdUmISn8fzUiB1e9SR5N62VtPSWKzu3mJle0NDT5hSqrno8krd0HLG3wkcFY1ideLuKYLxzqL1NL2YTBIG6ljqeGih9FkVy27aODyI2NcwZVcTV3GlNB4/BYv6QGmRulDG51Br9m89U130cGA9q0R2tVA7S3QJoz7QrTvFCDyIySCyStSZ0HjiouKKzY52zQRvrQFpifyJoATXQVFPzJ9Daaihyc31hz4jkdQVTbPaZLG85Yo3Etc06Hi124O96n7PeMEwGGRo/BLUFvJsgzp21XSTUlaOdKLi6Y+tM4YMR7hvJ3AcSU2szcBGKg6OPrcAXUNO7CfELl/RsOIyQs/EHGR3dipTzVfvq/2ub0UFcJPWca4nHf4oKpWP/R2C62F24Me4/mOEf1FXPaxg6Av3tII7yGkefkq/sLA2KMmvXfTFyA0b7/FTe0oJs799dy5zluzJoelFRwNS9mVmwy1Lm/iPn1vilJY81E2W0Ul7Qw+QCnJhUVXVPNyVMQhjzRarOEpFqlpxVBHk0j0dguu9gOeF8jR2B1aeagfTFYf3aKWmTJHMrwEkbgD+tjFX574kjssVnjc5ubpXFpINXkhrajdhAd+ccFA3hjmjcHOc7LKricxmNTxWVD8cyVI3K5rQ2aGN4LT0jGuoD7TQTl3pG8pW2ZpkkIawbz7gN5PALBrllxR0rRzDTmN4NfLuUtNJJJTpHveRkMbnOp2V0QokzzbW1RZ7z9Jcrzhs7eibpicAZD3eq3z7VCm1PkJdI5z3He4knzUdDZ6GuSfxhXSE55HLsud7D9ou6KXV0RDXf0H3MPeqq7jwzVm2TmxWa1xO9Xoy8duFwPub4KpW+XDE8/gd40ohE5PVTIzZ01if/MrTctwTWp2CFtaULiTRrQdC4+OlTkqrsu77N45hbN6JbPRk7uLmN/SHH+4IfRMI7slFt2cuYWWzMhBxYa1dpVziXOIG4VJUmhCzOmlXCBR9+XuLPEZCKnRrdMTjoK7t57lIKnbdTVfG3cGl3eTT+0+Kzyy2xbRrjjukkyoWm9n4y6SINaTWrSSG1O8HMDmnBo4LtpBFCo11YX0/wBN3qn2T7J5cPBc62uzo0n0RF+3JmXtaHAij20qCNxpvIVUtGy8LgXNcWchQjwOY8VpxlDgqLtpAGtxxmhrQgbwfiFaMmn6WQ4pr1IoNphwk0NRXI6VT59lDZHNbmOq5pOuFzQ4V50cB3JKdpLaU0z79E8u9jpDCcvVdGOboziwn8rwE5dwYrtUciLDs3ZjUK23jBiiPIV8M1FXNBQAjsociDwKmLwnpC878J88kjB+tUMZorY79mZtfEeC0VGjg0juJB+uanbPLiaoO/rRikY3eA6veRT3J5dFoyAPCneu0jzE1cUx9FqlXtJyGu5IOyKkLqAdNGDoXN99fepM0rY1vP8AjvA0BwDsYAweTUnE1eWx1Xl3Fxr3ldvGShEyfJAPHQ2pzdGvFR35++qmmSdQuO7z5KE2kf8AaRO30I8DX4qYsXWYGu+6VCNcnMYyFaZA704jfUcOS4lC9gzVjAtOy/8AAtn/AIfg9UnaS2AQ4Qc3OA7hmfcPFXTZVlY7WONnd8VmFqs0kx+zDpKEktDScJJIpvLvVrX/AJVLoahDdtJHZSQ1c0CpND8F9JbHXY2CyRBueJokceLngE+AoOwL562XsEsMsWNlGzMc5pqNG1zI1AqRnpmO76J2SfWxQfyAeFR8Fm5vdt+LHMeFKO/zdEuhCFJoCqG38FBFINQXNPMesK+BVvUZtDdP7RCWA4XDrNPMAih7alZ5Y7oNIvjltkmzN4Jg4Vbu1HBLOo4EEVqNFCz2eSGXESaioc0gAcCDTfVLf/JDd4b1y93hnT2+w0vCJ0RyJLDu3j/Cgb/tDRGQ71joN/1zU/a7Rjy3lVO2XKMbsI3+8aKI8GnaGdnujE0nlRRlnJjMjd8b2TN7B1XjwcP0K4XUzqCvYe0ZKubQwdFO2QjqmrXfyuBB97vEJvTzttMU1MeE/Yvt3tDgHDUgUcN43VH3hRKXyD0ElA3JpIIy0z07lG7GWusPRu9eElh7B6p7CPcpq8HVjeD7J3clht2zLSe/G/oye1MraM9cPmpCzspVNrQ395B+tKKUEVF2DzcnaQs01C9stowu5jMdozXDW6JCfqyNKsZ0Tm0tiEc7sPqvwyAfhkGMeFSO5NAKgqQ2oBE2H2I4WeEbfmotnqhQuiJ9srm0frMHI+ZA+Cn7K3rkjQ6qAvIdJa2tG4tH9x96s0Qohds1ycQihR+dUlYgTKWAVJpQDU1yXbte9OrvOCcuaaSOhcIz+JpDnAfi6MPp2caKWzKKt0Pr+tosNmljY/7aRobI72AfuDnn9ZKkWa8Ohc5zS5onYW4mjQPpjb2VBB5FL3pDJaHxwx1c+Ql2ZGZO8uOlAHEknmrXY9jY7JGIzSa0PpifTFHGDTqxsPrE1HWPlos5PaPYoOa4DZ6ysDXyF5c+jGM31b6xOLlUinHsIG07G/8A0of5T/U5ZNL0QdhiaGhuTz7bxlWvADILYdm4cFkgH/aZ5tBPvSsHeV/R0XFRxJEkhCEyYAgoQgCkbc3Ca9M0VBpi5O0B7Dl39qze12E1rv4/Wi3yWIOBDgCCKEHQgrN9p9mjA+ozjccjwOuE/PeufqMVPch3Bl/5ZQiZa0r5Cvil7HZTXPOuql32YVXgiokG2PJkbNZejfX7r/J3+QoLaixY2fX1wVwfRzaEZKLt9kq0gg9qvjm4uys0pKmU7Zm+eilY5xoDSGWu4j+G89wp+Uq+XhL9m7nksvvWyOie406rsj8D5D6Ks+zm0HTR9DIeu1pDTX1xTL8wp3jvXTcFNqaOZKThGUGMJoPtg7cCn5YuZYa6LqN9Rw4pxnBs8ASFtb1mdqdEJN0OKWJo+88N8cvigldkhtBPitEjuLj5ZD3Jg+YMjLjo2pKc3q6s0lDljfTsxFVu/wC8cVIWZ5jFTjuHjn4KbpFowc50JXCwvldId1fF30VZ2pjd939FG1u/U9qe1RFBmnulx0egVcurSwmSHBk/pWYe0GvuBRE3NSlwWYPtrHHSNkj/ACDP7kPorjVyR5s5YWtvGZxGUTAyOvtyPIAA30aH+HNTd7XgInOdWpPq51J4GnAfDuVes1rpL04FXGpzrSpxUNBrTEUlaHlxxONSfrwWbhufI2tQoQqK5HVj9XjVb7ZosLGt9loHgKLDLhgxSRN9qRg8XgLdwl8X7zfydF8YoL4PUIQmDIEIQgASNrsrZGFjwC1woQll44ZKGBjJna9zg2uRIFd4rl5UXNeK5sUFDnlSvjWiVtMe8LiuNvg6sZUjkPC7HW1SDY8q+SUxrSMaBzIy9bkY+uIVBGYVQ2z9H9pux7XuBMTqFkra0a8iuB5+68GtONKjeBfbRUg8dy12FsdqszekY17JY2lzHAOaQ4AkEHIpzT+UJZ+aPlqw7QVoJdfa3HtHx9ymGuB6zSCOIzHiudsdiWwWuaKP7PC84Wmpbgd1mcx1XDiq2bpnjOQPax3yzTtnKlihJ+l0y0g1C7sc7WWiF7yA1kjXEk0FARXMqqh1q0+08/enl2bLWm1PLcQFGucS9/3WipyCL4IWCnywve/QSWxHEfa+XzXdxXPh+0kGe4H3lOLvudkZr6zhvO7sCkzoppvspLJGK2w/oPQAhhXYVhY7YpjZZ1bY5n/Us0oHbVrvgVDNKkLjtIitUMzvVbjDsq5OYaUHbQd6h9GmN1JEfZTlQpdN3u67iNKkjsrl5JQvyUlaLFsg396gH/dafA1+C20LGthYsVsgHBxPgxzvgtkCSwefs7+bjavhHqEITBgCEIQAIQhAGWbTXaYLRI0jqSEvYeTsyO418lHxSdXyWoX9cjLTFgdk4Zsdva74g7wsytlifA8xytwu15HgQd4XOy4nGVrocxT3KvI2fqvAuHLzpFRGgqdFp2xjq2KLkHDwe4DyCz+47jktT6MFGg9Z59UfM8vctTsFjbFG2NmTWig+Z5nXvTWCL7F8zXRlnpisQFohkAoXxuBPHA4U8nqgrWfTFd5dZopR/pSUP8sgp/U1nislxJxHGzxqRy4VU9sW4dLLx6CSnl8FBOCeXBbTDNpXG1zDyxigPcaealmeN1LkZQyVr2pWibWYZJcOVkUYUSgXC9qggUau2FJMXYqgmjqnJJh3XHau2lRTSZZ4mwh7qGhaGnrPJ1G8k1pol88mlSH9DiU57pdI070fRj9tj5Mef9tPiVrCrexWzRssVZAOlfQuoB1RQdTFvzqTur2KyKmGG2NM6GeanO0CEIWxgCEIQAIQhAAml43XHO3DKwOG7iOYIzCEIasCtz+jmMnqyvaOBDXeeSc2HYGzsNX4pT+I0H6W086r1CoscV4L75e5YooQ0BrQGgaAAADsAXaEK5QaXpdrJ4XxSCrXtLTxz3jmDQjmF873vdj7NO+GQdZji3SgI+64ciKHvQhAvnSqxsHL2p+ihC0EGjkLoIQgg9BXQQhSQdNK6MoXiFDLIk9mLP0lss7OMrK9gcHHyBX0AGDghCox7TfqzpCEKBkEIQgD/9k="/>
          <p:cNvSpPr>
            <a:spLocks noChangeAspect="1" noChangeArrowheads="1"/>
          </p:cNvSpPr>
          <p:nvPr/>
        </p:nvSpPr>
        <p:spPr bwMode="auto">
          <a:xfrm>
            <a:off x="121003" y="-175532"/>
            <a:ext cx="225955" cy="373517"/>
          </a:xfrm>
          <a:prstGeom prst="rect">
            <a:avLst/>
          </a:prstGeom>
          <a:noFill/>
        </p:spPr>
        <p:txBody>
          <a:bodyPr vert="horz" wrap="square" lIns="91440" tIns="45720" rIns="91440" bIns="45720" numCol="1" anchor="t" anchorCtr="0" compatLnSpc="1">
            <a:prstTxWarp prst="textNoShape">
              <a:avLst/>
            </a:prstTxWarp>
          </a:bodyPr>
          <a:lstStyle/>
          <a:p>
            <a:endParaRPr lang="tr-TR" dirty="0"/>
          </a:p>
        </p:txBody>
      </p:sp>
      <p:pic>
        <p:nvPicPr>
          <p:cNvPr id="1042" name="Picture 18" descr="http://img717.imageshack.us/img717/8042/boardturkdoktor3.jpg"/>
          <p:cNvPicPr>
            <a:picLocks noChangeAspect="1" noChangeArrowheads="1"/>
          </p:cNvPicPr>
          <p:nvPr/>
        </p:nvPicPr>
        <p:blipFill>
          <a:blip r:embed="rId5" cstate="print"/>
          <a:srcRect/>
          <a:stretch>
            <a:fillRect/>
          </a:stretch>
        </p:blipFill>
        <p:spPr bwMode="auto">
          <a:xfrm>
            <a:off x="1296319" y="23726277"/>
            <a:ext cx="3333773" cy="5365180"/>
          </a:xfrm>
          <a:prstGeom prst="rect">
            <a:avLst/>
          </a:prstGeom>
          <a:noFill/>
        </p:spPr>
      </p:pic>
      <p:sp>
        <p:nvSpPr>
          <p:cNvPr id="1044" name="AutoShape 20" descr="data:image/jpeg;base64,/9j/4AAQSkZJRgABAQAAAQABAAD/2wCEAAkGBhQSEBUUEhIVFRUUFhQVFRcVFBcUFRQUFBQVFBQUFRcXHCYeGBkjGRUUHy8gIycpLCwsFR4xNTAqNSYrLCkBCQoKDgwOGg8PGiwkHyQpLCkpKSkpKSkpKSwsKSkpKSkpKSkpLCkpKSwsKSkpKSwpKSwsLCkpLCkpLCwsKSwpLP/AABEIAP8AxQMBIgACEQEDEQH/xAAcAAABBQEBAQAAAAAAAAAAAAAAAQMEBQYCBwj/xAA9EAACAQIDBgMHAgQFBAMAAAAAAQIDEQQhMQUGEkFRYSJxgQcTMpGhscHR8BQjQuFScpOi8VSCktIWQ2L/xAAYAQADAQEAAAAAAAAAAAAAAAAAAQIDBP/EACIRAQEAAgICAgMBAQAAAAAAAAABAhEhMQMSQVEiYXEEMv/aAAwDAQACEQMRAD8A8XqVSO5BORyKRpnlul4heI5AaN0twuIAEUQAAAAAABRAAFuFxAAF4heM5AD3XfGHGcAA9qXiEAAIAAAChcQABbgIAHsrEAAIAAAAAAAAAAAAAAAAAAAAAAAAAAAAAAAAAAAAAAAAAAAAAAAAAAAAAAAqQ/TwzeibGqaPSvZdVVqqdr3i/mmvwTa2wxmt1haexKsvhpTflCT/AAOx3YxD0w9X/Tl+h75GQ9Ae4ds+ngUd0MV/01b/AE5fodf/AA3F/wDS1v8ASl+h9D4aJa0B8J9p9Pl6puxiFrh6y86U/wBCLU2ZOPxQkvOLX3PrWKFlRi9Un5oN4/s/bH6fIjwhzLDH1pW2LQn8dClLzpxf3RW4r2e4Cr8WEpLvFOD/ANrQfie8Hyw6Ry4nvW8fsNoyi5YSpKnLlCo+KD7X+JfU8p3g3LxWEf8APoyitFJeKD8pLIevoXxy9MyA/OkNygSyuNjgBRBpAAAAAAAAAAAKIKIAAAAA5SNv7O8RatNf4oJ/KS/Uw0GancqtbEecZL6X/BGTp8XONj2PDzuibSRU7NqXSLekEZXtMoIsKLIFEmU2NKdCQ6mRYSH4MDOo7icRHEIOpDGIoRnFxlFSTyaaTTXdMktZDFViU8e9ofspioyr4KNrJudFdOcqf/r8uh5BUpn1pVkfMW9VSDxld00lB1anClpbif0H7brWflOVBJHA5UGy3Pl2AAASAAAAFEFAFOTo5A6AAAIqZf7q1bYiHqvnFlAibgK7hOMlrFp/InJt4ry9r2JWuaSgYPdzaSlKLTykro3VCorE4lnNJ9IkRmV/8RZHC2pHTiVytoXUJD8KhjNqb6UaKs6kXJf0xd5fQr8F7SKHF45SinpfQj2ivWvSoyH4mb2VvRQrfBWhLspZ/J5l5QxCejv5D3KSY3kRMRMfq1MirxGIVm27Ja+grVRnt/t41hMHOaf8yfgpr/8AUl8Xorv5HzpWqXNZ7RN6/wCMxL4X/Kp3jT7/AOKfq/okYypMWM3y2v4w1M5FbENnLQAABABUAHogAAE6uci3EA7QAABFRKw5HhElQVkTWmF1ystn7UlSa4X37FhW3xxEsveySXJOyXkZ9ysO0Y39WTcYv2tq5W8mIUUlVms7vNsZnturLOVSXNPNjmC2e5cjnaWy3FJpWzJ4P1quqYp8355iOr4XYKlFtDfB9S+EyXR6jjndWbT69DQYTfnFwtw4ieXV8S8s0ZhQsdaC9ZVbvy9e3R9p9SqpU8VJcSzi7JX6rzK/2gb+uVN4eg/iyqTT5PWC/L9DzmlPO+Y5OtfIz9VYySqytIiSZLxGuhDkbRn5LsgABTEAAsQDuKAdpwAnbomFRgACnOAAAAFSBDsEByO4RsPqOVvUbhoPQeRLRzfMvMBs7jpuyzzt6FPTgm7m12BhuGnFvmZ+TLhr4sd09u4lKHdZPsWO0NlqcHH5eZB/hJU6rqU1k/ij17ruXVGupxvF3/fM57XVIxeK2XxXytNfEu/XuiJPAKXRSt5cVvybrGbOjUSvdNaSWTX6lDtLYE3mpXtztZ9tNS8ctpuDOYfBKUuGWSeTfR8mLjNlSpu0ldf0y5eQ5WcoTtNZ9eTL5T99g5JvxQaa8rZMr2sqPX4ZONHPL99hMTR0a/5FUrP1+o/VdrZ98jXbCoGKpZacismi0nVbfbT0IWIpWKlRlNzhGAAKZAWIgAEqADdOYEuqZcGQACnKAAADqI9BDMR2nNiVDyjysOUo3Q3Ak4d+LQV6VjylbOw95WfOxsaWLjFJdMsjN7JoXna9tM+xrFVpUo52Xnz/AFOfyat5dfjmok4bEQk8ny55E+nhUs1k+3Mz89q0JfD20yZLw2Ps1nk9DKtccmojhEo3ZV4nN2hC/dmkwLjKhdmXx+Oqe84Kcc9X2XdkS3fC/wB1GrbpzrLxyj6FRPd/EYbibjxQ+FtO+WqbRabD27VqVVDwLJvxVFF+FpWzi0m9UajZm1YVm4PXmmrf2fmsjS52dxnPXLp4vtaCVV8OmT+iOalZSj3L7e7ZnusRNWsnJ28tV9zLVouL7PM6ceZty58Xk/SpJrL5M4qU001zQ3TqD9SVk+rKTKqakLDZLxEOdsiKVGWU0QAAaXUWByAlbKIdSORlQAABFQ7GWQ0h2KEcPLQk0p2X6EZS08v7j0tU+q/ALnbQ7Hf8zLn+ETpUJ+9cnHiWiz0urZFZsGXij3ujaUoZHNldV2Y4+8UGztn1KcoytHJyaTS/ryd2km1loydUjZ8s2nkuFLyRY+7Iteh40uevoTlntWHimN4bPd/OkV+2tgqUuK2fXmG7m1I+8lQt8MYyv3lfL5WL3HxtHxLnkzDeq6LizWC2VSg03CLa7ZmkwkYt3UEu9syvhhrvIu9n4fIdtpesjC+07ZtoxqLR5Pz5HmErOPdP5ntvtKgv4GXaUfyeG109F++h0+Hpyf6J0dhTSadtdPyd16d45X79xiEW0s3l9L8idQj/AEvp6G1rCavCuxcOFJds0V0i4xsL5lTU1HE5xwAAUyAAAB1I5FYgHewAABOoof4NBqKH75CXNaElbNdB2KtHu9PLmcp30/fcSo88wGvlc7v1bT4X6G8ws7o852c/En0aXnc3Wy62RzeWOz/PV1Solfi78Ttz0dr2t2JvvuRGqK2bMHV/UjdDDNVpTecnZPpZK2hrqWEyacm1dtXd7X/Bnd0rOcn1b+hoam04QqOEr5W76q6FlFY222RWripyzzVy+wWIViqqbRhKouG7i8r2aV/XUs6FCxIv7Z32ju+Da6zj9zyXaOC91w5q71PUfaNjeGjb/DaXyaseVbT2mqsk1GyXU6PDty+bSBUk08tLkzCVuTenPsNULcOedvyLRlZq+cXc6LquWR3Jxs11z00KfERsy8r+Fu2asuXUpcQGJ59IwABo5yiCgBhiCyEAUCxEFQEkU9Drh0GoVCRxXaE0nJbcLvqdYqala2QiXErLuccHXVCCR773byz0ubXZFW8V3sYSs879f3maDdnaNv5cnmtO6I8k4beLLV03EJZEWrguJ3cm/PQWNa9iT7zwvyZx9V3S/Ky3Zo2inHlJ38mzUVMLHj4mk7pfYp926VoLyReV1dq3RBlTmV2jyoKXLTTsSlOyFhGxW7X2ioQfXkZh5/7Sdo+Hgv4pS/2x/vY88oz8Vn8zRb1SlOu3Lle3oZq15Hd4prFw+XLeayeETV0FCinFPRJv5nGCb0TOsQ2nw2yea9R9i/ZZO6XTn25ZlRjIWZazeWS7NdyqxLzKicukViCsQ0cxUACACtiAAAAAAHUWSKciKPU5CqpUmF9UInzFpz5dxKqd/IStnXUUl3Q0pNNNOzWj0Gv3cOLuPRWtxsjacp005/NflF3h6jn4Vne3yM9uuuKjbuy32NUaba5ysvK9jjzk27/HlbGvwkKkY24vkT8Phaj1m7ebI2yoRa1bfPMtHhnyf1I0oqwaWsn/AOTKXeLCShUTWcZ5xetnzRbV9lzmlaclZ3tk0+zHMbG9CUZLxQ4WvmvwxaaY9vL9+NmKnRp1L5yk162u/uZDDULwlLVr9bHoHtGofyY5fDL7rMw+Chw05eX5vY2xy/FhnjvPgyoOLulr+7j06nFe/JfO/QclQco8XXl0RD47PTRW9UazV5ZWWcHY1MuxVYyNm7acizlVsm/2iqxGpU7LL/lFYgrENHJQAAAAAAAAAAAO00cRiSKdMVVIdilHN6dibTnTs2k5Oz+fmQvcN2stXZeYtpU2ss87/kizbWZepmVn2ZzY7m7u+eYs6NreVy2S83Yx/ApxenC2vOxqNkK0U+iy82YrZdHX0X1N9s6hey6HN5e3Z4emr3ej4e5cTocXMq9iZO3Ic3hxkqbhFK0peJO90ktfuZXhvJbVvTUoLJ3IKxjU6zqqy1j3jorepHwtSu4KatbPLnJLn2zJWJ4cVRlTk+CWV3azWabTXoS0kU+9uyffUJLna/qszyrgdJ2knbT/AIPfcThlY863i2Aozll4Xnp8L6lYX4rG/cY3C4iEdLu3J5WuQsXUUnpbMucZsXhd0rq17x+t0VNSg75/bU6ZjJWFz3NI9WCtdFfWLRUWk8sn9CFiaFvIv5E5iskjkfqQGnEpzZY6rkDtQANlpwACjSQdo0XJpJXb6D2A2fKrPhir9eyPRd2t140UpNXl1a68kK1pjiz+x9xZ1FepeKf9K+L16FpPcbg+FL/ubf2Ru6GISy4bHeJafDbqRtcebbQ2R7uDcndpZWyt5JaGbldSu73u7u+qZ6JvdgM8uavbujCbSzvbRfvMfyWtq+jSuSa1LxW8vqJh8kWWz8L72aXVr7j2JErZuBtqs+JP0S/ubXZlKyK3CUbJxtrNtdrZP8GiwWDyRzZ9urHiLnZMDrb+zZ1akOG1lFxb5xu1dpeQ7s2hZk+vKzM8q1x45dYWCSSWiSSXZKyI9fYrc+OMkrrhkmtVa1/Ox1hq6uTHiVYkvaw1SpuNOMW+JxjGLfVpWv8AQqcZRVWXAldyfyhHV/f5nW1tr8Ksh7ZdNxw7rS+Kr4YdoLV+rNMMd1nndTbMbS2TFzk45ZlJjNhKSzj6o2/8C2r2GaeEzOpzvN57DqU34fEultUTtlKnJe6qwguJ58UFrpbX6o3GI2XF8v7EersSnONpxXnzT6pge2J2tuBTedKfC+jzj+q+pjtpbCq0HapCy5NZxfkz23A7JjGMW14rK7ep1i9jQqRcZRTT1TRRb+3gTpAeibU9mvjvRmlF8p3duya1XmAaaeuH28wHIROEW272E95Xinos36afWwVzYTdbfcrZSoQU5xvOWbT5Lkv31Nq9oxkrcCRB2VOMbXin5lw8HTmrxVvLVecea8jLtrdRXummJTg1KK5akiph3Hyej5Mcp07teYaLao3ww16PFbQ8z2nZU4xWrd33PZNvYVuk7HmlfYD965SzSvorFj4ZunReXQ0GxI8Pi6OP3z+hFhhs7d8i1wFDw9s16v8Af1IyyaSNPgcMpeLq7/N3NVs3CGd2RHJI2GAjkjC3fLfWuHcsK07/AJK/F4ku8SvAUNehdmdWi0a7uWUKDaGKGGtyJlWvwxHIVqsxGzfeVIU1rOSXpcv9pWdVU4fDTShFeWpF3bhepUrP/wCqGX+eeS+hN2Nh+OvfodPjmo5vJlz/AAbVpqnTUebKSmsy33gq3qW6FTDUu9onR/3ZwqF2SI6CwWZaXEaOQ3wExvkNuGZIiLLD3AnQpiANvlmJpdzYfzW+y+5nIxNXubRzlLvFfceXQwj0bDRyRYUZNfqQMPoibQq2MWmSwhiFJWktfq+vZ/cew1GKmr6apkWNBS0O6TcXaWcb680+ppGazx2EvBmQx2A8Mu+XpzN3hPFBxeqy9LZfQpq+BvdeaYxK80hgry4Us03fsPUKPD4eV39/0saPHbO4anEuaafn1Kj3S94+lzHPiOjx81d7JWhrcFyMvsyOhpsEYytcllVp3jYp5RLyLyXoV20aFqn+ZcS+z/fceuNlvnSLeyK7F4i7LGUMinxULyS6v9/gk2g2auDBx61ZSm/8sfDH8lvu9HhpzqPp9ysxy4bQWkIxh8ln9WWWIl7vCRitZ5+h2YuPLlRYupxSb6kenHMcqBh4C+TPxWQM7sCgWRlSdyRDMbdPMdjC2YElYelkKLhuYoE//9k="/>
          <p:cNvSpPr>
            <a:spLocks noChangeAspect="1" noChangeArrowheads="1"/>
          </p:cNvSpPr>
          <p:nvPr/>
        </p:nvSpPr>
        <p:spPr bwMode="auto">
          <a:xfrm>
            <a:off x="121003" y="-175532"/>
            <a:ext cx="225955" cy="373517"/>
          </a:xfrm>
          <a:prstGeom prst="rect">
            <a:avLst/>
          </a:prstGeom>
          <a:noFill/>
        </p:spPr>
        <p:txBody>
          <a:bodyPr vert="horz" wrap="square" lIns="91440" tIns="45720" rIns="91440" bIns="45720" numCol="1" anchor="t" anchorCtr="0" compatLnSpc="1">
            <a:prstTxWarp prst="textNoShape">
              <a:avLst/>
            </a:prstTxWarp>
          </a:bodyPr>
          <a:lstStyle/>
          <a:p>
            <a:endParaRPr lang="tr-TR" dirty="0"/>
          </a:p>
        </p:txBody>
      </p:sp>
      <p:pic>
        <p:nvPicPr>
          <p:cNvPr id="1048" name="Picture 24" descr="http://www.kenthaber.com/Resimler/2007/07/18/00216869.jpg"/>
          <p:cNvPicPr>
            <a:picLocks noChangeAspect="1" noChangeArrowheads="1"/>
          </p:cNvPicPr>
          <p:nvPr/>
        </p:nvPicPr>
        <p:blipFill>
          <a:blip r:embed="rId6" cstate="print"/>
          <a:srcRect/>
          <a:stretch>
            <a:fillRect/>
          </a:stretch>
        </p:blipFill>
        <p:spPr bwMode="auto">
          <a:xfrm>
            <a:off x="4968727" y="23421324"/>
            <a:ext cx="3244222" cy="5598125"/>
          </a:xfrm>
          <a:prstGeom prst="rect">
            <a:avLst/>
          </a:prstGeom>
          <a:noFill/>
        </p:spPr>
      </p:pic>
      <p:pic>
        <p:nvPicPr>
          <p:cNvPr id="1050" name="Picture 26" descr="http://media.sondevir.com/250x190/2012/07/04/doktor_1.jpg"/>
          <p:cNvPicPr>
            <a:picLocks noChangeAspect="1" noChangeArrowheads="1"/>
          </p:cNvPicPr>
          <p:nvPr/>
        </p:nvPicPr>
        <p:blipFill>
          <a:blip r:embed="rId7" cstate="print"/>
          <a:srcRect/>
          <a:stretch>
            <a:fillRect/>
          </a:stretch>
        </p:blipFill>
        <p:spPr bwMode="auto">
          <a:xfrm>
            <a:off x="8281095" y="24923216"/>
            <a:ext cx="3479384" cy="4096233"/>
          </a:xfrm>
          <a:prstGeom prst="rect">
            <a:avLst/>
          </a:prstGeom>
          <a:noFill/>
        </p:spPr>
      </p:pic>
      <p:sp>
        <p:nvSpPr>
          <p:cNvPr id="5" name="Dikdörtgen 4"/>
          <p:cNvSpPr/>
          <p:nvPr/>
        </p:nvSpPr>
        <p:spPr>
          <a:xfrm>
            <a:off x="12817600" y="16202025"/>
            <a:ext cx="11017224" cy="461665"/>
          </a:xfrm>
          <a:prstGeom prst="rect">
            <a:avLst/>
          </a:prstGeom>
        </p:spPr>
        <p:txBody>
          <a:bodyPr wrap="square">
            <a:spAutoFit/>
          </a:bodyPr>
          <a:lstStyle/>
          <a:p>
            <a:r>
              <a:rPr lang="tr-TR" sz="2400" b="1" dirty="0"/>
              <a:t>Tablo 1: </a:t>
            </a:r>
            <a:r>
              <a:rPr lang="tr-TR" sz="2400" dirty="0" smtClean="0"/>
              <a:t>Soruların doğru </a:t>
            </a:r>
            <a:r>
              <a:rPr lang="tr-TR" sz="2400" dirty="0"/>
              <a:t>cevaplanma oranının mesleğe göre dağılımı</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97</TotalTime>
  <Words>847</Words>
  <Application>Microsoft Office PowerPoint</Application>
  <PresentationFormat>Özel</PresentationFormat>
  <Paragraphs>102</Paragraphs>
  <Slides>1</Slides>
  <Notes>0</Notes>
  <HiddenSlides>0</HiddenSlides>
  <MMClips>0</MMClips>
  <ScaleCrop>false</ScaleCrop>
  <HeadingPairs>
    <vt:vector size="4" baseType="variant">
      <vt:variant>
        <vt:lpstr>Tema</vt:lpstr>
      </vt:variant>
      <vt:variant>
        <vt:i4>1</vt:i4>
      </vt:variant>
      <vt:variant>
        <vt:lpstr>Slayt Başlıkları</vt:lpstr>
      </vt:variant>
      <vt:variant>
        <vt:i4>1</vt:i4>
      </vt:variant>
    </vt:vector>
  </HeadingPairs>
  <TitlesOfParts>
    <vt:vector size="2" baseType="lpstr">
      <vt:lpstr>Ofis Teması</vt:lpstr>
      <vt:lpstr>SAĞLIK PERSONELİ KORUYUCU HEKİMLİĞİ NE KADAR TANIYOR? Ömer Seylan*, Ali Barış Oğuz*, Abdulkadir Fırat* * Atatürk Üniversitesi Tıp Fakültesi 1.Sınıf, Erzurum, Türkiye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SAĞLIK PERSONELİ KORUYUCU HEKİMLİĞİ  NE KADAR TANIYOR? Ömer Seylan*, Ali Barış Oğuz*, Abdulkadir Fırat* * Atatürk Üniversitesi Tıp Fakültesi 1.Sınıf, Erzurum, Türkiye </dc:title>
  <dc:creator>Atau</dc:creator>
  <cp:lastModifiedBy>ata</cp:lastModifiedBy>
  <cp:revision>14</cp:revision>
  <dcterms:created xsi:type="dcterms:W3CDTF">2013-03-04T10:46:55Z</dcterms:created>
  <dcterms:modified xsi:type="dcterms:W3CDTF">2013-03-05T11:01:52Z</dcterms:modified>
</cp:coreProperties>
</file>