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sldIdLst>
    <p:sldId id="256" r:id="rId2"/>
  </p:sldIdLst>
  <p:sldSz cx="21602700" cy="28803600"/>
  <p:notesSz cx="6858000" cy="9144000"/>
  <p:defaultTextStyle>
    <a:defPPr>
      <a:defRPr lang="tr-TR"/>
    </a:defPPr>
    <a:lvl1pPr algn="l" defTabSz="2879725" rtl="0" fontAlgn="base">
      <a:spcBef>
        <a:spcPct val="0"/>
      </a:spcBef>
      <a:spcAft>
        <a:spcPct val="0"/>
      </a:spcAft>
      <a:defRPr kern="1200">
        <a:solidFill>
          <a:schemeClr val="tx1"/>
        </a:solidFill>
        <a:latin typeface="Arial" charset="0"/>
        <a:ea typeface="+mn-ea"/>
        <a:cs typeface="Arial" charset="0"/>
      </a:defRPr>
    </a:lvl1pPr>
    <a:lvl2pPr marL="1439863" indent="-982663" algn="l" defTabSz="2879725" rtl="0" fontAlgn="base">
      <a:spcBef>
        <a:spcPct val="0"/>
      </a:spcBef>
      <a:spcAft>
        <a:spcPct val="0"/>
      </a:spcAft>
      <a:defRPr kern="1200">
        <a:solidFill>
          <a:schemeClr val="tx1"/>
        </a:solidFill>
        <a:latin typeface="Arial" charset="0"/>
        <a:ea typeface="+mn-ea"/>
        <a:cs typeface="Arial" charset="0"/>
      </a:defRPr>
    </a:lvl2pPr>
    <a:lvl3pPr marL="2879725" indent="-1965325" algn="l" defTabSz="2879725" rtl="0" fontAlgn="base">
      <a:spcBef>
        <a:spcPct val="0"/>
      </a:spcBef>
      <a:spcAft>
        <a:spcPct val="0"/>
      </a:spcAft>
      <a:defRPr kern="1200">
        <a:solidFill>
          <a:schemeClr val="tx1"/>
        </a:solidFill>
        <a:latin typeface="Arial" charset="0"/>
        <a:ea typeface="+mn-ea"/>
        <a:cs typeface="Arial" charset="0"/>
      </a:defRPr>
    </a:lvl3pPr>
    <a:lvl4pPr marL="4319588" indent="-2947988" algn="l" defTabSz="2879725" rtl="0" fontAlgn="base">
      <a:spcBef>
        <a:spcPct val="0"/>
      </a:spcBef>
      <a:spcAft>
        <a:spcPct val="0"/>
      </a:spcAft>
      <a:defRPr kern="1200">
        <a:solidFill>
          <a:schemeClr val="tx1"/>
        </a:solidFill>
        <a:latin typeface="Arial" charset="0"/>
        <a:ea typeface="+mn-ea"/>
        <a:cs typeface="Arial" charset="0"/>
      </a:defRPr>
    </a:lvl4pPr>
    <a:lvl5pPr marL="5759450" indent="-3930650" algn="l" defTabSz="2879725"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2" autoAdjust="0"/>
    <p:restoredTop sz="94660"/>
  </p:normalViewPr>
  <p:slideViewPr>
    <p:cSldViewPr>
      <p:cViewPr>
        <p:scale>
          <a:sx n="48" d="100"/>
          <a:sy n="48" d="100"/>
        </p:scale>
        <p:origin x="-750" y="1992"/>
      </p:cViewPr>
      <p:guideLst>
        <p:guide orient="horz" pos="9072"/>
        <p:guide pos="68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1260158" y="5760720"/>
            <a:ext cx="18549518" cy="7680960"/>
          </a:xfrm>
          <a:ln>
            <a:noFill/>
          </a:ln>
        </p:spPr>
        <p:txBody>
          <a:bodyPr vert="horz" tIns="0" rIns="57607"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17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1260158" y="13559851"/>
            <a:ext cx="18556719" cy="7360920"/>
          </a:xfrm>
        </p:spPr>
        <p:txBody>
          <a:bodyPr lIns="0" rIns="57607"/>
          <a:lstStyle>
            <a:lvl1pPr marL="0" marR="144018" indent="0" algn="r">
              <a:buNone/>
              <a:defRPr>
                <a:solidFill>
                  <a:schemeClr val="tx1"/>
                </a:solidFill>
              </a:defRPr>
            </a:lvl1pPr>
            <a:lvl2pPr marL="1440180" indent="0" algn="ctr">
              <a:buNone/>
            </a:lvl2pPr>
            <a:lvl3pPr marL="2880360" indent="0" algn="ctr">
              <a:buNone/>
            </a:lvl3pPr>
            <a:lvl4pPr marL="4320540" indent="0" algn="ctr">
              <a:buNone/>
            </a:lvl4pPr>
            <a:lvl5pPr marL="5760720" indent="0" algn="ctr">
              <a:buNone/>
            </a:lvl5pPr>
            <a:lvl6pPr marL="7200900" indent="0" algn="ctr">
              <a:buNone/>
            </a:lvl6pPr>
            <a:lvl7pPr marL="8641080" indent="0" algn="ctr">
              <a:buNone/>
            </a:lvl7pPr>
            <a:lvl8pPr marL="10081260" indent="0" algn="ctr">
              <a:buNone/>
            </a:lvl8pPr>
            <a:lvl9pPr marL="1152144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fld id="{17786A1B-F84A-4FFE-BFE9-083882C4E9CC}" type="datetimeFigureOut">
              <a:rPr lang="tr-TR" smtClean="0"/>
              <a:pPr>
                <a:defRPr/>
              </a:pPr>
              <a:t>07.03.2013</a:t>
            </a:fld>
            <a:endParaRPr lang="tr-TR"/>
          </a:p>
        </p:txBody>
      </p:sp>
      <p:sp>
        <p:nvSpPr>
          <p:cNvPr id="19" name="18 Altbilgi Yer Tutucusu"/>
          <p:cNvSpPr>
            <a:spLocks noGrp="1"/>
          </p:cNvSpPr>
          <p:nvPr>
            <p:ph type="ftr" sz="quarter" idx="11"/>
          </p:nvPr>
        </p:nvSpPr>
        <p:spPr/>
        <p:txBody>
          <a:bodyPr/>
          <a:lstStyle/>
          <a:p>
            <a:pPr>
              <a:defRPr/>
            </a:pPr>
            <a:endParaRPr lang="tr-TR"/>
          </a:p>
        </p:txBody>
      </p:sp>
      <p:sp>
        <p:nvSpPr>
          <p:cNvPr id="27" name="26 Slayt Numarası Yer Tutucusu"/>
          <p:cNvSpPr>
            <a:spLocks noGrp="1"/>
          </p:cNvSpPr>
          <p:nvPr>
            <p:ph type="sldNum" sz="quarter" idx="12"/>
          </p:nvPr>
        </p:nvSpPr>
        <p:spPr/>
        <p:txBody>
          <a:bodyPr/>
          <a:lstStyle/>
          <a:p>
            <a:pPr>
              <a:defRPr/>
            </a:pPr>
            <a:fld id="{FD3E97FA-AD15-42B0-B3BE-0D8C04F89B96}"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7608E44F-4BE1-4320-9408-23AD50D18C26}" type="datetimeFigureOut">
              <a:rPr lang="tr-TR" smtClean="0"/>
              <a:pPr>
                <a:defRPr/>
              </a:pPr>
              <a:t>07.03.2013</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49372204-1C07-4D91-B4D5-D80FE5B89AA7}"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5661957" y="3840486"/>
            <a:ext cx="4860608" cy="2188940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080135" y="3840486"/>
            <a:ext cx="14221778" cy="2188940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7C60601E-B31A-4522-810D-162CE32690B7}" type="datetimeFigureOut">
              <a:rPr lang="tr-TR" smtClean="0"/>
              <a:pPr>
                <a:defRPr/>
              </a:pPr>
              <a:t>07.03.2013</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926A5EE-448C-4A8A-B5CD-A2E4E874DC58}"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2B4128A3-2810-483C-B43E-BACAFA6FBCD1}" type="datetimeFigureOut">
              <a:rPr lang="tr-TR" smtClean="0"/>
              <a:pPr>
                <a:defRPr/>
              </a:pPr>
              <a:t>07.03.2013</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3BDFA5D8-F400-49D0-9866-17F92757F21B}"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52957" y="5530291"/>
            <a:ext cx="18362295" cy="572231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17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52957" y="11359589"/>
            <a:ext cx="18362295" cy="6340790"/>
          </a:xfrm>
        </p:spPr>
        <p:txBody>
          <a:bodyPr lIns="144018" rIns="144018" anchor="t"/>
          <a:lstStyle>
            <a:lvl1pPr marL="0" indent="0">
              <a:buNone/>
              <a:defRPr sz="6900">
                <a:solidFill>
                  <a:schemeClr val="tx1"/>
                </a:solidFill>
              </a:defRPr>
            </a:lvl1pPr>
            <a:lvl2pPr>
              <a:buNone/>
              <a:defRPr sz="5700">
                <a:solidFill>
                  <a:schemeClr val="tx1">
                    <a:tint val="75000"/>
                  </a:schemeClr>
                </a:solidFill>
              </a:defRPr>
            </a:lvl2pPr>
            <a:lvl3pPr>
              <a:buNone/>
              <a:defRPr sz="5000">
                <a:solidFill>
                  <a:schemeClr val="tx1">
                    <a:tint val="75000"/>
                  </a:schemeClr>
                </a:solidFill>
              </a:defRPr>
            </a:lvl3pPr>
            <a:lvl4pPr>
              <a:buNone/>
              <a:defRPr sz="4400">
                <a:solidFill>
                  <a:schemeClr val="tx1">
                    <a:tint val="75000"/>
                  </a:schemeClr>
                </a:solidFill>
              </a:defRPr>
            </a:lvl4pPr>
            <a:lvl5pPr>
              <a:buNone/>
              <a:defRPr sz="4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fld id="{176EACCD-CB53-4717-8B4E-46E0635DFA4B}" type="datetimeFigureOut">
              <a:rPr lang="tr-TR" smtClean="0"/>
              <a:pPr>
                <a:defRPr/>
              </a:pPr>
              <a:t>07.03.2013</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38591BA-CEAF-4F72-B3AA-2750AB75E90E}"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080135" y="2957170"/>
            <a:ext cx="19442430" cy="48006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080135" y="8064357"/>
            <a:ext cx="9541193" cy="18626328"/>
          </a:xfrm>
        </p:spPr>
        <p:txBody>
          <a:bodyPr/>
          <a:lstStyle>
            <a:lvl1pPr>
              <a:defRPr sz="8200"/>
            </a:lvl1pPr>
            <a:lvl2pPr>
              <a:defRPr sz="7600"/>
            </a:lvl2pPr>
            <a:lvl3pPr>
              <a:defRPr sz="6300"/>
            </a:lvl3pPr>
            <a:lvl4pPr>
              <a:defRPr sz="5700"/>
            </a:lvl4pPr>
            <a:lvl5pPr>
              <a:defRPr sz="57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10981372" y="8064357"/>
            <a:ext cx="9541193" cy="18626328"/>
          </a:xfrm>
        </p:spPr>
        <p:txBody>
          <a:bodyPr/>
          <a:lstStyle>
            <a:lvl1pPr>
              <a:defRPr sz="8200"/>
            </a:lvl1pPr>
            <a:lvl2pPr>
              <a:defRPr sz="7600"/>
            </a:lvl2pPr>
            <a:lvl3pPr>
              <a:defRPr sz="6300"/>
            </a:lvl3pPr>
            <a:lvl4pPr>
              <a:defRPr sz="5700"/>
            </a:lvl4pPr>
            <a:lvl5pPr>
              <a:defRPr sz="57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fld id="{CE90E822-2CCD-4087-98B8-410DBBDC13A5}" type="datetimeFigureOut">
              <a:rPr lang="tr-TR" smtClean="0"/>
              <a:pPr>
                <a:defRPr/>
              </a:pPr>
              <a:t>07.03.2013</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DE0881A3-30A0-4CCC-8359-9839D58356ED}"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1080135" y="2957170"/>
            <a:ext cx="19442430" cy="4800600"/>
          </a:xfrm>
        </p:spPr>
        <p:txBody>
          <a:bodyPr tIns="144018"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80135" y="7792042"/>
            <a:ext cx="9544944" cy="2769278"/>
          </a:xfrm>
        </p:spPr>
        <p:txBody>
          <a:bodyPr lIns="144018" tIns="0" rIns="144018" bIns="0" anchor="ctr">
            <a:noAutofit/>
          </a:bodyPr>
          <a:lstStyle>
            <a:lvl1pPr marL="0" indent="0">
              <a:buNone/>
              <a:defRPr sz="7600" b="1" cap="none" baseline="0">
                <a:solidFill>
                  <a:schemeClr val="tx2"/>
                </a:solidFill>
                <a:effectLst/>
              </a:defRPr>
            </a:lvl1pPr>
            <a:lvl2pPr>
              <a:buNone/>
              <a:defRPr sz="6300" b="1"/>
            </a:lvl2pPr>
            <a:lvl3pPr>
              <a:buNone/>
              <a:defRPr sz="5700" b="1"/>
            </a:lvl3pPr>
            <a:lvl4pPr>
              <a:buNone/>
              <a:defRPr sz="5000" b="1"/>
            </a:lvl4pPr>
            <a:lvl5pPr>
              <a:buNone/>
              <a:defRPr sz="50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0973873" y="7810981"/>
            <a:ext cx="9548693" cy="2750341"/>
          </a:xfrm>
        </p:spPr>
        <p:txBody>
          <a:bodyPr lIns="144018" tIns="0" rIns="144018" bIns="0" anchor="ctr"/>
          <a:lstStyle>
            <a:lvl1pPr marL="0" indent="0">
              <a:buNone/>
              <a:defRPr sz="7600" b="1" cap="none" baseline="0">
                <a:solidFill>
                  <a:schemeClr val="tx2"/>
                </a:solidFill>
                <a:effectLst/>
              </a:defRPr>
            </a:lvl1pPr>
            <a:lvl2pPr>
              <a:buNone/>
              <a:defRPr sz="6300" b="1"/>
            </a:lvl2pPr>
            <a:lvl3pPr>
              <a:buNone/>
              <a:defRPr sz="5700" b="1"/>
            </a:lvl3pPr>
            <a:lvl4pPr>
              <a:buNone/>
              <a:defRPr sz="5000" b="1"/>
            </a:lvl4pPr>
            <a:lvl5pPr>
              <a:buNone/>
              <a:defRPr sz="50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1080135" y="10561320"/>
            <a:ext cx="9544944" cy="16152024"/>
          </a:xfrm>
        </p:spPr>
        <p:txBody>
          <a:bodyPr tIns="0"/>
          <a:lstStyle>
            <a:lvl1pPr>
              <a:defRPr sz="6900"/>
            </a:lvl1pPr>
            <a:lvl2pPr>
              <a:defRPr sz="6300"/>
            </a:lvl2pPr>
            <a:lvl3pPr>
              <a:defRPr sz="5700"/>
            </a:lvl3pPr>
            <a:lvl4pPr>
              <a:defRPr sz="5000"/>
            </a:lvl4pPr>
            <a:lvl5pPr>
              <a:defRPr sz="5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10973873" y="10561320"/>
            <a:ext cx="9548693" cy="16152024"/>
          </a:xfrm>
        </p:spPr>
        <p:txBody>
          <a:bodyPr tIns="0"/>
          <a:lstStyle>
            <a:lvl1pPr>
              <a:defRPr sz="6900"/>
            </a:lvl1pPr>
            <a:lvl2pPr>
              <a:defRPr sz="6300"/>
            </a:lvl2pPr>
            <a:lvl3pPr>
              <a:defRPr sz="5700"/>
            </a:lvl3pPr>
            <a:lvl4pPr>
              <a:defRPr sz="5000"/>
            </a:lvl4pPr>
            <a:lvl5pPr>
              <a:defRPr sz="5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fld id="{C8003F3A-9DEE-46C2-8197-E7A98E29AE02}" type="datetimeFigureOut">
              <a:rPr lang="tr-TR" smtClean="0"/>
              <a:pPr>
                <a:defRPr/>
              </a:pPr>
              <a:t>07.03.2013</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325035B2-6D9D-4D67-A10A-7EE0F921F9B8}"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080135" y="2957170"/>
            <a:ext cx="19622453" cy="4800600"/>
          </a:xfrm>
        </p:spPr>
        <p:txBody>
          <a:bodyPr vert="horz" tIns="1440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158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fld id="{47F0102A-43B5-4FD6-B2BE-9DC75E4A968E}" type="datetimeFigureOut">
              <a:rPr lang="tr-TR" smtClean="0"/>
              <a:pPr>
                <a:defRPr/>
              </a:pPr>
              <a:t>07.03.2013</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0FC54835-5B6B-42C5-B657-CC0C077178B5}"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048AFEAE-A7AB-4883-B52C-A3DA4F67316E}" type="datetimeFigureOut">
              <a:rPr lang="tr-TR" smtClean="0"/>
              <a:pPr>
                <a:defRPr/>
              </a:pPr>
              <a:t>07.03.2013</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D93208F6-9D40-42D1-90A4-22B2490EFB50}"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20203" y="2160278"/>
            <a:ext cx="6480810" cy="4880610"/>
          </a:xfrm>
        </p:spPr>
        <p:txBody>
          <a:bodyPr lIns="0" anchor="b">
            <a:noAutofit/>
          </a:bodyPr>
          <a:lstStyle>
            <a:lvl1pPr algn="l" rtl="0">
              <a:spcBef>
                <a:spcPct val="0"/>
              </a:spcBef>
              <a:buNone/>
              <a:defRPr sz="82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620203" y="7040880"/>
            <a:ext cx="6480810" cy="19202400"/>
          </a:xfrm>
        </p:spPr>
        <p:txBody>
          <a:bodyPr lIns="57607" rIns="57607"/>
          <a:lstStyle>
            <a:lvl1pPr marL="0" indent="0" algn="l">
              <a:buNone/>
              <a:defRPr sz="4400"/>
            </a:lvl1pPr>
            <a:lvl2pPr indent="0" algn="l">
              <a:buNone/>
              <a:defRPr sz="3800"/>
            </a:lvl2pPr>
            <a:lvl3pPr indent="0" algn="l">
              <a:buNone/>
              <a:defRPr sz="3200"/>
            </a:lvl3pPr>
            <a:lvl4pPr indent="0" algn="l">
              <a:buNone/>
              <a:defRPr sz="2800"/>
            </a:lvl4pPr>
            <a:lvl5pPr indent="0" algn="l">
              <a:buNone/>
              <a:defRPr sz="28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8446056" y="7040880"/>
            <a:ext cx="12076509" cy="19202400"/>
          </a:xfrm>
        </p:spPr>
        <p:txBody>
          <a:bodyPr tIns="0"/>
          <a:lstStyle>
            <a:lvl1pPr>
              <a:defRPr sz="8800"/>
            </a:lvl1pPr>
            <a:lvl2pPr>
              <a:defRPr sz="8200"/>
            </a:lvl2pPr>
            <a:lvl3pPr>
              <a:defRPr sz="7600"/>
            </a:lvl3pPr>
            <a:lvl4pPr>
              <a:defRPr sz="6300"/>
            </a:lvl4pPr>
            <a:lvl5pPr>
              <a:defRPr sz="57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fld id="{459BB5A4-6D0D-4519-BD33-6F71038E0F3A}" type="datetimeFigureOut">
              <a:rPr lang="tr-TR" smtClean="0"/>
              <a:pPr>
                <a:defRPr/>
              </a:pPr>
              <a:t>07.03.2013</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E8A3466F-4149-42CF-B02D-9B0ECFBF9E76}"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7479091" y="4653923"/>
            <a:ext cx="12421553" cy="1728216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288036" tIns="144018" rIns="288036" bIns="144018" rtlCol="0" anchor="ctr"/>
          <a:lstStyle/>
          <a:p>
            <a:pPr algn="ctr" eaLnBrk="1" latinLnBrk="0" hangingPunct="1"/>
            <a:endParaRPr kumimoji="0" lang="en-US"/>
          </a:p>
        </p:txBody>
      </p:sp>
      <p:sp>
        <p:nvSpPr>
          <p:cNvPr id="12" name="11 Dik Üçgen"/>
          <p:cNvSpPr/>
          <p:nvPr/>
        </p:nvSpPr>
        <p:spPr>
          <a:xfrm rot="420000" flipV="1">
            <a:off x="18909767" y="22511030"/>
            <a:ext cx="367246" cy="652882"/>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288036" tIns="144018" rIns="288036" bIns="144018" rtlCol="0" anchor="ctr"/>
          <a:lstStyle/>
          <a:p>
            <a:pPr algn="ctr" eaLnBrk="1" latinLnBrk="0" hangingPunct="1"/>
            <a:endParaRPr kumimoji="0" lang="en-US"/>
          </a:p>
        </p:txBody>
      </p:sp>
      <p:sp>
        <p:nvSpPr>
          <p:cNvPr id="2" name="1 Başlık"/>
          <p:cNvSpPr>
            <a:spLocks noGrp="1"/>
          </p:cNvSpPr>
          <p:nvPr>
            <p:ph type="title"/>
          </p:nvPr>
        </p:nvSpPr>
        <p:spPr>
          <a:xfrm>
            <a:off x="1440180" y="4943385"/>
            <a:ext cx="5227853" cy="6647008"/>
          </a:xfrm>
        </p:spPr>
        <p:txBody>
          <a:bodyPr vert="horz" lIns="144018" tIns="144018" rIns="144018" bIns="144018" anchor="b"/>
          <a:lstStyle>
            <a:lvl1pPr algn="l">
              <a:buNone/>
              <a:defRPr sz="63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1440180" y="11880897"/>
            <a:ext cx="5220653" cy="9153144"/>
          </a:xfrm>
        </p:spPr>
        <p:txBody>
          <a:bodyPr lIns="201625" rIns="144018" bIns="144018" anchor="t"/>
          <a:lstStyle>
            <a:lvl1pPr marL="0" indent="0" algn="l">
              <a:spcBef>
                <a:spcPts val="788"/>
              </a:spcBef>
              <a:buFontTx/>
              <a:buNone/>
              <a:defRPr sz="4100"/>
            </a:lvl1pPr>
            <a:lvl2pPr>
              <a:defRPr sz="3800"/>
            </a:lvl2pPr>
            <a:lvl3pPr>
              <a:defRPr sz="3200"/>
            </a:lvl3pPr>
            <a:lvl4pPr>
              <a:defRPr sz="2800"/>
            </a:lvl4pPr>
            <a:lvl5pPr>
              <a:defRPr sz="28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88A838E-4C7D-4CEB-AF02-9FD6153F5F53}" type="datetimeFigureOut">
              <a:rPr lang="tr-TR" smtClean="0"/>
              <a:pPr>
                <a:defRPr/>
              </a:pPr>
              <a:t>07.03.2013</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a:xfrm>
            <a:off x="19082385" y="26696672"/>
            <a:ext cx="1440180" cy="1533525"/>
          </a:xfrm>
        </p:spPr>
        <p:txBody>
          <a:bodyPr/>
          <a:lstStyle/>
          <a:p>
            <a:pPr>
              <a:defRPr/>
            </a:pPr>
            <a:fld id="{07F62039-B284-4401-8F5D-83943EAB9BF1}" type="slidenum">
              <a:rPr lang="tr-TR" smtClean="0"/>
              <a:pPr>
                <a:defRPr/>
              </a:pPr>
              <a:t>‹#›</a:t>
            </a:fld>
            <a:endParaRPr lang="tr-TR"/>
          </a:p>
        </p:txBody>
      </p:sp>
      <p:sp>
        <p:nvSpPr>
          <p:cNvPr id="3" name="2 Resim Yer Tutucusu"/>
          <p:cNvSpPr>
            <a:spLocks noGrp="1"/>
          </p:cNvSpPr>
          <p:nvPr>
            <p:ph type="pic" idx="1"/>
          </p:nvPr>
        </p:nvSpPr>
        <p:spPr>
          <a:xfrm rot="420000">
            <a:off x="8235186" y="5037971"/>
            <a:ext cx="10909364" cy="16514064"/>
          </a:xfrm>
          <a:prstGeom prst="rect">
            <a:avLst/>
          </a:prstGeom>
          <a:solidFill>
            <a:schemeClr val="bg2"/>
          </a:solidFill>
          <a:ln w="3000" cap="rnd">
            <a:solidFill>
              <a:srgbClr val="C0C0C0"/>
            </a:solidFill>
            <a:round/>
          </a:ln>
          <a:effectLst/>
        </p:spPr>
        <p:txBody>
          <a:bodyPr/>
          <a:lstStyle>
            <a:lvl1pPr marL="0" indent="0">
              <a:buNone/>
              <a:defRPr sz="101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22503" y="24429720"/>
            <a:ext cx="21647706" cy="43738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288036" tIns="144018" rIns="288036" bIns="144018"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10351294" y="26123267"/>
            <a:ext cx="11251406" cy="268033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288036" tIns="144018" rIns="288036" bIns="144018"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22503" y="-30005"/>
            <a:ext cx="21647706" cy="43738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288036" tIns="144018" rIns="288036" bIns="144018"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10351294" y="-30003"/>
            <a:ext cx="11251406" cy="268033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288036" tIns="144018" rIns="288036" bIns="144018"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1080135" y="2957170"/>
            <a:ext cx="19442430" cy="4800600"/>
          </a:xfrm>
          <a:prstGeom prst="rect">
            <a:avLst/>
          </a:prstGeom>
        </p:spPr>
        <p:txBody>
          <a:bodyPr vert="horz" lIns="0" tIns="144018"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1080135" y="8129016"/>
            <a:ext cx="19442430" cy="18434304"/>
          </a:xfrm>
          <a:prstGeom prst="rect">
            <a:avLst/>
          </a:prstGeom>
        </p:spPr>
        <p:txBody>
          <a:bodyPr vert="horz" lIns="288036" tIns="144018" rIns="288036" bIns="144018">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1080135" y="26696672"/>
            <a:ext cx="5040630" cy="1533525"/>
          </a:xfrm>
          <a:prstGeom prst="rect">
            <a:avLst/>
          </a:prstGeom>
        </p:spPr>
        <p:txBody>
          <a:bodyPr vert="horz" lIns="0" tIns="0" rIns="0" bIns="0" anchor="b"/>
          <a:lstStyle>
            <a:lvl1pPr algn="l" eaLnBrk="1" latinLnBrk="0" hangingPunct="1">
              <a:defRPr kumimoji="0" sz="3800">
                <a:solidFill>
                  <a:schemeClr val="tx2">
                    <a:shade val="90000"/>
                  </a:schemeClr>
                </a:solidFill>
              </a:defRPr>
            </a:lvl1pPr>
          </a:lstStyle>
          <a:p>
            <a:pPr>
              <a:defRPr/>
            </a:pPr>
            <a:fld id="{70DC87BA-C982-46CD-98F1-E294270BF43B}" type="datetimeFigureOut">
              <a:rPr lang="tr-TR" smtClean="0"/>
              <a:pPr>
                <a:defRPr/>
              </a:pPr>
              <a:t>07.03.2013</a:t>
            </a:fld>
            <a:endParaRPr lang="tr-TR"/>
          </a:p>
        </p:txBody>
      </p:sp>
      <p:sp>
        <p:nvSpPr>
          <p:cNvPr id="22" name="21 Altbilgi Yer Tutucusu"/>
          <p:cNvSpPr>
            <a:spLocks noGrp="1"/>
          </p:cNvSpPr>
          <p:nvPr>
            <p:ph type="ftr" sz="quarter" idx="3"/>
          </p:nvPr>
        </p:nvSpPr>
        <p:spPr>
          <a:xfrm>
            <a:off x="6300788" y="26696672"/>
            <a:ext cx="7920990" cy="1533525"/>
          </a:xfrm>
          <a:prstGeom prst="rect">
            <a:avLst/>
          </a:prstGeom>
        </p:spPr>
        <p:txBody>
          <a:bodyPr vert="horz" lIns="0" tIns="0" rIns="0" bIns="0" anchor="b"/>
          <a:lstStyle>
            <a:lvl1pPr algn="l" eaLnBrk="1" latinLnBrk="0" hangingPunct="1">
              <a:defRPr kumimoji="0" sz="3800">
                <a:solidFill>
                  <a:schemeClr val="tx2">
                    <a:shade val="90000"/>
                  </a:schemeClr>
                </a:solidFill>
              </a:defRPr>
            </a:lvl1pPr>
          </a:lstStyle>
          <a:p>
            <a:pPr>
              <a:defRPr/>
            </a:pPr>
            <a:endParaRPr lang="tr-TR"/>
          </a:p>
        </p:txBody>
      </p:sp>
      <p:sp>
        <p:nvSpPr>
          <p:cNvPr id="18" name="17 Slayt Numarası Yer Tutucusu"/>
          <p:cNvSpPr>
            <a:spLocks noGrp="1"/>
          </p:cNvSpPr>
          <p:nvPr>
            <p:ph type="sldNum" sz="quarter" idx="4"/>
          </p:nvPr>
        </p:nvSpPr>
        <p:spPr>
          <a:xfrm>
            <a:off x="18722340" y="26696672"/>
            <a:ext cx="1800225" cy="1533525"/>
          </a:xfrm>
          <a:prstGeom prst="rect">
            <a:avLst/>
          </a:prstGeom>
        </p:spPr>
        <p:txBody>
          <a:bodyPr vert="horz" lIns="0" tIns="0" rIns="0" bIns="0" anchor="b"/>
          <a:lstStyle>
            <a:lvl1pPr algn="r" eaLnBrk="1" latinLnBrk="0" hangingPunct="1">
              <a:defRPr kumimoji="0" sz="3800">
                <a:solidFill>
                  <a:schemeClr val="tx2">
                    <a:shade val="90000"/>
                  </a:schemeClr>
                </a:solidFill>
              </a:defRPr>
            </a:lvl1pPr>
          </a:lstStyle>
          <a:p>
            <a:pPr>
              <a:defRPr/>
            </a:pPr>
            <a:fld id="{AE45539E-64C4-4486-B89F-D23EA3EF2EC0}" type="slidenum">
              <a:rPr lang="tr-TR" smtClean="0"/>
              <a:pPr>
                <a:defRPr/>
              </a:pPr>
              <a:t>‹#›</a:t>
            </a:fld>
            <a:endParaRPr lang="tr-TR"/>
          </a:p>
        </p:txBody>
      </p:sp>
      <p:grpSp>
        <p:nvGrpSpPr>
          <p:cNvPr id="2" name="1 Grup"/>
          <p:cNvGrpSpPr/>
          <p:nvPr/>
        </p:nvGrpSpPr>
        <p:grpSpPr>
          <a:xfrm>
            <a:off x="-44928" y="850114"/>
            <a:ext cx="21689045" cy="2726741"/>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15800" b="0" kern="1200">
          <a:ln>
            <a:noFill/>
          </a:ln>
          <a:solidFill>
            <a:schemeClr val="tx2"/>
          </a:solidFill>
          <a:effectLst/>
          <a:latin typeface="+mj-lt"/>
          <a:ea typeface="+mj-ea"/>
          <a:cs typeface="+mj-cs"/>
        </a:defRPr>
      </a:lvl1pPr>
    </p:titleStyle>
    <p:bodyStyle>
      <a:lvl1pPr marL="864108" indent="-864108" algn="l" rtl="0" eaLnBrk="1" latinLnBrk="0" hangingPunct="1">
        <a:spcBef>
          <a:spcPct val="20000"/>
        </a:spcBef>
        <a:buClr>
          <a:schemeClr val="accent3"/>
        </a:buClr>
        <a:buSzPct val="95000"/>
        <a:buFont typeface="Wingdings 2"/>
        <a:buChar char=""/>
        <a:defRPr kumimoji="0" sz="8200" kern="1200">
          <a:solidFill>
            <a:schemeClr val="tx1"/>
          </a:solidFill>
          <a:latin typeface="+mn-lt"/>
          <a:ea typeface="+mn-ea"/>
          <a:cs typeface="+mn-cs"/>
        </a:defRPr>
      </a:lvl1pPr>
      <a:lvl2pPr marL="2016252" indent="-777697" algn="l" rtl="0" eaLnBrk="1" latinLnBrk="0" hangingPunct="1">
        <a:spcBef>
          <a:spcPct val="20000"/>
        </a:spcBef>
        <a:buClr>
          <a:schemeClr val="accent1"/>
        </a:buClr>
        <a:buSzPct val="85000"/>
        <a:buFont typeface="Wingdings 2"/>
        <a:buChar char=""/>
        <a:defRPr kumimoji="0" sz="7600" kern="1200">
          <a:solidFill>
            <a:schemeClr val="tx1"/>
          </a:solidFill>
          <a:latin typeface="+mn-lt"/>
          <a:ea typeface="+mn-ea"/>
          <a:cs typeface="+mn-cs"/>
        </a:defRPr>
      </a:lvl2pPr>
      <a:lvl3pPr marL="2880360" indent="-777697" algn="l" rtl="0" eaLnBrk="1" latinLnBrk="0" hangingPunct="1">
        <a:spcBef>
          <a:spcPct val="20000"/>
        </a:spcBef>
        <a:buClr>
          <a:schemeClr val="accent2"/>
        </a:buClr>
        <a:buSzPct val="70000"/>
        <a:buFont typeface="Wingdings 2"/>
        <a:buChar char=""/>
        <a:defRPr kumimoji="0" sz="6600" kern="1200">
          <a:solidFill>
            <a:schemeClr val="tx1"/>
          </a:solidFill>
          <a:latin typeface="+mn-lt"/>
          <a:ea typeface="+mn-ea"/>
          <a:cs typeface="+mn-cs"/>
        </a:defRPr>
      </a:lvl3pPr>
      <a:lvl4pPr marL="3744468" indent="-662483" algn="l" rtl="0" eaLnBrk="1" latinLnBrk="0" hangingPunct="1">
        <a:spcBef>
          <a:spcPct val="20000"/>
        </a:spcBef>
        <a:buClr>
          <a:schemeClr val="accent3"/>
        </a:buClr>
        <a:buSzPct val="65000"/>
        <a:buFont typeface="Wingdings 2"/>
        <a:buChar char=""/>
        <a:defRPr kumimoji="0" sz="6300" kern="1200">
          <a:solidFill>
            <a:schemeClr val="tx1"/>
          </a:solidFill>
          <a:latin typeface="+mn-lt"/>
          <a:ea typeface="+mn-ea"/>
          <a:cs typeface="+mn-cs"/>
        </a:defRPr>
      </a:lvl4pPr>
      <a:lvl5pPr marL="4608576" indent="-662483" algn="l" rtl="0" eaLnBrk="1" latinLnBrk="0" hangingPunct="1">
        <a:spcBef>
          <a:spcPct val="20000"/>
        </a:spcBef>
        <a:buClr>
          <a:schemeClr val="accent4"/>
        </a:buClr>
        <a:buSzPct val="65000"/>
        <a:buFont typeface="Wingdings 2"/>
        <a:buChar char=""/>
        <a:defRPr kumimoji="0" sz="6300" kern="1200">
          <a:solidFill>
            <a:schemeClr val="tx1"/>
          </a:solidFill>
          <a:latin typeface="+mn-lt"/>
          <a:ea typeface="+mn-ea"/>
          <a:cs typeface="+mn-cs"/>
        </a:defRPr>
      </a:lvl5pPr>
      <a:lvl6pPr marL="5472684" indent="-662483" algn="l" rtl="0" eaLnBrk="1" latinLnBrk="0" hangingPunct="1">
        <a:spcBef>
          <a:spcPct val="20000"/>
        </a:spcBef>
        <a:buClr>
          <a:schemeClr val="accent5"/>
        </a:buClr>
        <a:buSzPct val="80000"/>
        <a:buFont typeface="Wingdings 2"/>
        <a:buChar char=""/>
        <a:defRPr kumimoji="0" sz="5700" kern="1200">
          <a:solidFill>
            <a:schemeClr val="tx1"/>
          </a:solidFill>
          <a:latin typeface="+mn-lt"/>
          <a:ea typeface="+mn-ea"/>
          <a:cs typeface="+mn-cs"/>
        </a:defRPr>
      </a:lvl6pPr>
      <a:lvl7pPr marL="6048756" indent="-576072" algn="l" rtl="0" eaLnBrk="1" latinLnBrk="0" hangingPunct="1">
        <a:spcBef>
          <a:spcPct val="20000"/>
        </a:spcBef>
        <a:buClr>
          <a:schemeClr val="accent6"/>
        </a:buClr>
        <a:buSzPct val="80000"/>
        <a:buFont typeface="Wingdings 2"/>
        <a:buChar char=""/>
        <a:defRPr kumimoji="0" sz="5000" kern="1200" baseline="0">
          <a:solidFill>
            <a:schemeClr val="tx1"/>
          </a:solidFill>
          <a:latin typeface="+mn-lt"/>
          <a:ea typeface="+mn-ea"/>
          <a:cs typeface="+mn-cs"/>
        </a:defRPr>
      </a:lvl7pPr>
      <a:lvl8pPr marL="6912864" indent="-576072" algn="l" rtl="0" eaLnBrk="1" latinLnBrk="0" hangingPunct="1">
        <a:spcBef>
          <a:spcPct val="20000"/>
        </a:spcBef>
        <a:buClr>
          <a:schemeClr val="tx2"/>
        </a:buClr>
        <a:buChar char="•"/>
        <a:defRPr kumimoji="0" sz="5000" kern="1200">
          <a:solidFill>
            <a:schemeClr val="tx1"/>
          </a:solidFill>
          <a:latin typeface="+mn-lt"/>
          <a:ea typeface="+mn-ea"/>
          <a:cs typeface="+mn-cs"/>
        </a:defRPr>
      </a:lvl8pPr>
      <a:lvl9pPr marL="7776972" indent="-576072" algn="l" rtl="0" eaLnBrk="1" latinLnBrk="0" hangingPunct="1">
        <a:spcBef>
          <a:spcPct val="20000"/>
        </a:spcBef>
        <a:buClr>
          <a:schemeClr val="tx2"/>
        </a:buClr>
        <a:buFontTx/>
        <a:buChar char="•"/>
        <a:defRPr kumimoji="0" sz="4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440180" algn="l" rtl="0" eaLnBrk="1" latinLnBrk="0" hangingPunct="1">
        <a:defRPr kumimoji="0" kern="1200">
          <a:solidFill>
            <a:schemeClr val="tx1"/>
          </a:solidFill>
          <a:latin typeface="+mn-lt"/>
          <a:ea typeface="+mn-ea"/>
          <a:cs typeface="+mn-cs"/>
        </a:defRPr>
      </a:lvl2pPr>
      <a:lvl3pPr marL="2880360" algn="l" rtl="0" eaLnBrk="1" latinLnBrk="0" hangingPunct="1">
        <a:defRPr kumimoji="0" kern="1200">
          <a:solidFill>
            <a:schemeClr val="tx1"/>
          </a:solidFill>
          <a:latin typeface="+mn-lt"/>
          <a:ea typeface="+mn-ea"/>
          <a:cs typeface="+mn-cs"/>
        </a:defRPr>
      </a:lvl3pPr>
      <a:lvl4pPr marL="4320540" algn="l" rtl="0" eaLnBrk="1" latinLnBrk="0" hangingPunct="1">
        <a:defRPr kumimoji="0" kern="1200">
          <a:solidFill>
            <a:schemeClr val="tx1"/>
          </a:solidFill>
          <a:latin typeface="+mn-lt"/>
          <a:ea typeface="+mn-ea"/>
          <a:cs typeface="+mn-cs"/>
        </a:defRPr>
      </a:lvl4pPr>
      <a:lvl5pPr marL="5760720" algn="l" rtl="0" eaLnBrk="1" latinLnBrk="0" hangingPunct="1">
        <a:defRPr kumimoji="0" kern="1200">
          <a:solidFill>
            <a:schemeClr val="tx1"/>
          </a:solidFill>
          <a:latin typeface="+mn-lt"/>
          <a:ea typeface="+mn-ea"/>
          <a:cs typeface="+mn-cs"/>
        </a:defRPr>
      </a:lvl5pPr>
      <a:lvl6pPr marL="7200900" algn="l" rtl="0" eaLnBrk="1" latinLnBrk="0" hangingPunct="1">
        <a:defRPr kumimoji="0" kern="1200">
          <a:solidFill>
            <a:schemeClr val="tx1"/>
          </a:solidFill>
          <a:latin typeface="+mn-lt"/>
          <a:ea typeface="+mn-ea"/>
          <a:cs typeface="+mn-cs"/>
        </a:defRPr>
      </a:lvl6pPr>
      <a:lvl7pPr marL="8641080" algn="l" rtl="0" eaLnBrk="1" latinLnBrk="0" hangingPunct="1">
        <a:defRPr kumimoji="0" kern="1200">
          <a:solidFill>
            <a:schemeClr val="tx1"/>
          </a:solidFill>
          <a:latin typeface="+mn-lt"/>
          <a:ea typeface="+mn-ea"/>
          <a:cs typeface="+mn-cs"/>
        </a:defRPr>
      </a:lvl7pPr>
      <a:lvl8pPr marL="10081260" algn="l" rtl="0" eaLnBrk="1" latinLnBrk="0" hangingPunct="1">
        <a:defRPr kumimoji="0" kern="1200">
          <a:solidFill>
            <a:schemeClr val="tx1"/>
          </a:solidFill>
          <a:latin typeface="+mn-lt"/>
          <a:ea typeface="+mn-ea"/>
          <a:cs typeface="+mn-cs"/>
        </a:defRPr>
      </a:lvl8pPr>
      <a:lvl9pPr marL="1152144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4 Dikdörtgen"/>
          <p:cNvSpPr/>
          <p:nvPr/>
        </p:nvSpPr>
        <p:spPr>
          <a:xfrm>
            <a:off x="92075" y="5344221"/>
            <a:ext cx="21602700" cy="23330791"/>
          </a:xfrm>
          <a:prstGeom prst="rect">
            <a:avLst/>
          </a:prstGeom>
          <a:noFill/>
          <a:ln w="127000" cmpd="tri">
            <a:solidFill>
              <a:srgbClr val="FF0000"/>
            </a:solidFill>
          </a:ln>
          <a:effectLst>
            <a:outerShdw blurRad="50800" dist="38100" algn="l" rotWithShape="0">
              <a:prstClr val="black">
                <a:alpha val="40000"/>
              </a:prstClr>
            </a:outerShdw>
          </a:effectLst>
          <a:scene3d>
            <a:camera prst="orthographicFront"/>
            <a:lightRig rig="threePt" dir="t"/>
          </a:scene3d>
          <a:sp3d contourW="127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tr-TR" sz="2000">
              <a:solidFill>
                <a:srgbClr val="FFFFFF"/>
              </a:solidFill>
              <a:latin typeface="Times New Roman" pitchFamily="18" charset="0"/>
              <a:cs typeface="Arial" charset="0"/>
            </a:endParaRPr>
          </a:p>
        </p:txBody>
      </p:sp>
      <p:pic>
        <p:nvPicPr>
          <p:cNvPr id="13319" name="10 Resim" descr="tipfaklogo.gif"/>
          <p:cNvPicPr>
            <a:picLocks noChangeAspect="1"/>
          </p:cNvPicPr>
          <p:nvPr/>
        </p:nvPicPr>
        <p:blipFill>
          <a:blip r:embed="rId3" cstate="print"/>
          <a:srcRect/>
          <a:stretch>
            <a:fillRect/>
          </a:stretch>
        </p:blipFill>
        <p:spPr bwMode="auto">
          <a:xfrm>
            <a:off x="18359438" y="1847850"/>
            <a:ext cx="2973387" cy="2973388"/>
          </a:xfrm>
          <a:prstGeom prst="rect">
            <a:avLst/>
          </a:prstGeom>
          <a:noFill/>
          <a:ln w="9525">
            <a:noFill/>
            <a:miter lim="800000"/>
            <a:headEnd/>
            <a:tailEnd/>
          </a:ln>
        </p:spPr>
      </p:pic>
      <p:pic>
        <p:nvPicPr>
          <p:cNvPr id="13320" name="11 Resim" descr="ataunilogogif.gif"/>
          <p:cNvPicPr>
            <a:picLocks noChangeAspect="1"/>
          </p:cNvPicPr>
          <p:nvPr/>
        </p:nvPicPr>
        <p:blipFill>
          <a:blip r:embed="rId4" cstate="print"/>
          <a:srcRect/>
          <a:stretch>
            <a:fillRect/>
          </a:stretch>
        </p:blipFill>
        <p:spPr bwMode="auto">
          <a:xfrm>
            <a:off x="504825" y="1871663"/>
            <a:ext cx="2951163" cy="2935287"/>
          </a:xfrm>
          <a:prstGeom prst="rect">
            <a:avLst/>
          </a:prstGeom>
          <a:noFill/>
          <a:ln w="9525">
            <a:noFill/>
            <a:miter lim="800000"/>
            <a:headEnd/>
            <a:tailEnd/>
          </a:ln>
        </p:spPr>
      </p:pic>
      <p:sp>
        <p:nvSpPr>
          <p:cNvPr id="13321" name="13 Dikdörtgen"/>
          <p:cNvSpPr>
            <a:spLocks noChangeArrowheads="1"/>
          </p:cNvSpPr>
          <p:nvPr/>
        </p:nvSpPr>
        <p:spPr bwMode="auto">
          <a:xfrm>
            <a:off x="288925" y="6553200"/>
            <a:ext cx="10583863" cy="707886"/>
          </a:xfrm>
          <a:prstGeom prst="rect">
            <a:avLst/>
          </a:prstGeom>
          <a:noFill/>
          <a:ln w="9525">
            <a:noFill/>
            <a:miter lim="800000"/>
            <a:headEnd/>
            <a:tailEnd/>
          </a:ln>
        </p:spPr>
        <p:txBody>
          <a:bodyPr>
            <a:spAutoFit/>
          </a:bodyPr>
          <a:lstStyle/>
          <a:p>
            <a:endParaRPr lang="tr-TR" sz="2000" b="1" dirty="0"/>
          </a:p>
          <a:p>
            <a:r>
              <a:rPr lang="tr-TR" sz="2000" dirty="0"/>
              <a:t> </a:t>
            </a:r>
            <a:endParaRPr lang="tr-TR" sz="2000" b="1" dirty="0"/>
          </a:p>
        </p:txBody>
      </p:sp>
      <p:cxnSp>
        <p:nvCxnSpPr>
          <p:cNvPr id="15" name="14 Düz Bağlayıcı"/>
          <p:cNvCxnSpPr/>
          <p:nvPr/>
        </p:nvCxnSpPr>
        <p:spPr>
          <a:xfrm>
            <a:off x="1906588" y="28608338"/>
            <a:ext cx="1909445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3325" name="23 Metin kutusu"/>
          <p:cNvSpPr txBox="1">
            <a:spLocks noChangeArrowheads="1"/>
          </p:cNvSpPr>
          <p:nvPr/>
        </p:nvSpPr>
        <p:spPr bwMode="auto">
          <a:xfrm>
            <a:off x="13763625" y="9837738"/>
            <a:ext cx="409575" cy="396875"/>
          </a:xfrm>
          <a:prstGeom prst="rect">
            <a:avLst/>
          </a:prstGeom>
          <a:noFill/>
          <a:ln w="9525">
            <a:noFill/>
            <a:miter lim="800000"/>
            <a:headEnd/>
            <a:tailEnd/>
          </a:ln>
        </p:spPr>
        <p:txBody>
          <a:bodyPr wrap="none">
            <a:spAutoFit/>
          </a:bodyPr>
          <a:lstStyle/>
          <a:p>
            <a:r>
              <a:rPr lang="tr-TR" sz="2000"/>
              <a:t>a)</a:t>
            </a:r>
          </a:p>
        </p:txBody>
      </p:sp>
      <p:sp>
        <p:nvSpPr>
          <p:cNvPr id="13375" name="Rectangle 205"/>
          <p:cNvSpPr>
            <a:spLocks noChangeArrowheads="1"/>
          </p:cNvSpPr>
          <p:nvPr/>
        </p:nvSpPr>
        <p:spPr bwMode="auto">
          <a:xfrm>
            <a:off x="384175" y="10856913"/>
            <a:ext cx="22037675" cy="84137"/>
          </a:xfrm>
          <a:prstGeom prst="rect">
            <a:avLst/>
          </a:prstGeom>
          <a:noFill/>
          <a:ln w="9525">
            <a:noFill/>
            <a:miter lim="800000"/>
            <a:headEnd/>
            <a:tailEnd/>
          </a:ln>
        </p:spPr>
        <p:txBody>
          <a:bodyPr wrap="none" anchor="ctr">
            <a:spAutoFit/>
          </a:bodyPr>
          <a:lstStyle/>
          <a:p>
            <a:endParaRPr lang="tr-TR" sz="5700"/>
          </a:p>
        </p:txBody>
      </p:sp>
      <p:sp>
        <p:nvSpPr>
          <p:cNvPr id="13377" name="Rectangle 206"/>
          <p:cNvSpPr>
            <a:spLocks noChangeArrowheads="1"/>
          </p:cNvSpPr>
          <p:nvPr/>
        </p:nvSpPr>
        <p:spPr bwMode="auto">
          <a:xfrm>
            <a:off x="-65088" y="15481300"/>
            <a:ext cx="247651" cy="396875"/>
          </a:xfrm>
          <a:prstGeom prst="rect">
            <a:avLst/>
          </a:prstGeom>
          <a:noFill/>
          <a:ln w="9525">
            <a:noFill/>
            <a:miter lim="800000"/>
            <a:headEnd/>
            <a:tailEnd/>
          </a:ln>
        </p:spPr>
        <p:txBody>
          <a:bodyPr wrap="none" anchor="ctr">
            <a:spAutoFit/>
          </a:bodyPr>
          <a:lstStyle/>
          <a:p>
            <a:r>
              <a:rPr lang="tr-TR" sz="2000">
                <a:latin typeface="Times New Roman" pitchFamily="18" charset="0"/>
                <a:cs typeface="Times New Roman" pitchFamily="18" charset="0"/>
              </a:rPr>
              <a:t> </a:t>
            </a:r>
            <a:endParaRPr lang="tr-TR" sz="2000"/>
          </a:p>
        </p:txBody>
      </p:sp>
      <p:sp>
        <p:nvSpPr>
          <p:cNvPr id="28" name="27 Başlık"/>
          <p:cNvSpPr>
            <a:spLocks noGrp="1"/>
          </p:cNvSpPr>
          <p:nvPr>
            <p:ph type="title"/>
          </p:nvPr>
        </p:nvSpPr>
        <p:spPr>
          <a:xfrm>
            <a:off x="4032598" y="1871663"/>
            <a:ext cx="13879117" cy="1296889"/>
          </a:xfrm>
        </p:spPr>
        <p:txBody>
          <a:bodyPr>
            <a:normAutofit/>
          </a:bodyPr>
          <a:lstStyle/>
          <a:p>
            <a:pPr algn="ctr"/>
            <a:r>
              <a:rPr lang="tr-TR" sz="3600" dirty="0" smtClean="0">
                <a:solidFill>
                  <a:schemeClr val="bg1"/>
                </a:solidFill>
              </a:rPr>
              <a:t>ÖĞRENCİLERİN KLİNİK BİLİMLERDE BAŞARISINI ETKİLEYEN FAKTÖRLER</a:t>
            </a:r>
            <a:endParaRPr lang="tr-TR" sz="3600" cap="none" dirty="0" smtClean="0">
              <a:solidFill>
                <a:schemeClr val="bg1"/>
              </a:solidFill>
            </a:endParaRPr>
          </a:p>
        </p:txBody>
      </p:sp>
      <p:pic>
        <p:nvPicPr>
          <p:cNvPr id="62466" name="Resim 1"/>
          <p:cNvPicPr>
            <a:picLocks noChangeAspect="1" noChangeArrowheads="1"/>
          </p:cNvPicPr>
          <p:nvPr/>
        </p:nvPicPr>
        <p:blipFill>
          <a:blip r:embed="rId5" cstate="print"/>
          <a:srcRect/>
          <a:stretch>
            <a:fillRect/>
          </a:stretch>
        </p:blipFill>
        <p:spPr bwMode="auto">
          <a:xfrm>
            <a:off x="1008262" y="15437925"/>
            <a:ext cx="6761336" cy="6205610"/>
          </a:xfrm>
          <a:prstGeom prst="rect">
            <a:avLst/>
          </a:prstGeom>
          <a:noFill/>
        </p:spPr>
      </p:pic>
      <p:pic>
        <p:nvPicPr>
          <p:cNvPr id="62465" name="Resim 6"/>
          <p:cNvPicPr>
            <a:picLocks noChangeAspect="1" noChangeArrowheads="1"/>
          </p:cNvPicPr>
          <p:nvPr/>
        </p:nvPicPr>
        <p:blipFill>
          <a:blip r:embed="rId6" cstate="print"/>
          <a:srcRect/>
          <a:stretch>
            <a:fillRect/>
          </a:stretch>
        </p:blipFill>
        <p:spPr bwMode="auto">
          <a:xfrm>
            <a:off x="9590293" y="15423525"/>
            <a:ext cx="6581031" cy="6201868"/>
          </a:xfrm>
          <a:prstGeom prst="rect">
            <a:avLst/>
          </a:prstGeom>
          <a:noFill/>
        </p:spPr>
      </p:pic>
      <p:sp>
        <p:nvSpPr>
          <p:cNvPr id="62467" name="Rectangle 3"/>
          <p:cNvSpPr>
            <a:spLocks noChangeArrowheads="1"/>
          </p:cNvSpPr>
          <p:nvPr/>
        </p:nvSpPr>
        <p:spPr bwMode="auto">
          <a:xfrm>
            <a:off x="397511" y="5500484"/>
            <a:ext cx="11653514" cy="101874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601200" algn="l"/>
              </a:tabLst>
            </a:pPr>
            <a:r>
              <a:rPr kumimoji="0" lang="tr-TR"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GİRİŞ</a:t>
            </a:r>
          </a:p>
          <a:p>
            <a:pPr marL="0" marR="0" lvl="0" indent="0" algn="l" defTabSz="914400" rtl="0" eaLnBrk="1" fontAlgn="base" latinLnBrk="0" hangingPunct="1">
              <a:lnSpc>
                <a:spcPct val="100000"/>
              </a:lnSpc>
              <a:spcBef>
                <a:spcPct val="0"/>
              </a:spcBef>
              <a:spcAft>
                <a:spcPct val="0"/>
              </a:spcAft>
              <a:buClrTx/>
              <a:buSzTx/>
              <a:buFontTx/>
              <a:buNone/>
              <a:tabLst>
                <a:tab pos="9601200" algn="l"/>
              </a:tabLst>
            </a:pP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Tıp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eğitimi uzun ve yorucu bir süreçtir. Bu eğitim mezuniyet öncesi ve mezuniyet sonrası eğitimden oluşmaktadır.Mezuniyet öncesi eğitim herkese aynı şekilde  uygulanmakta ve daha öğrenci iken temel ya da klinik bilimlere olan eğilim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şekillenmektedir. Tıp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eğitiminin ilk üç yılı daha çok temel bilim ağırlıklı olup, sonraki yıllar klinik bilimler ağırlıklıdır.</a:t>
            </a:r>
            <a:endParaRPr kumimoji="0" lang="tr-T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601200" algn="l"/>
              </a:tabLst>
            </a:pPr>
            <a:endParaRPr kumimoji="0" lang="tr-TR" sz="2000" b="1" i="0" u="none" strike="noStrike" cap="none" normalizeH="0" baseline="0" dirty="0" smtClean="0">
              <a:ln>
                <a:noFill/>
              </a:ln>
              <a:solidFill>
                <a:schemeClr val="bg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601200" algn="l"/>
              </a:tabLst>
            </a:pPr>
            <a:r>
              <a:rPr kumimoji="0" lang="tr-TR"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AMAÇ</a:t>
            </a:r>
            <a:endParaRPr lang="tr-TR" sz="2800" dirty="0">
              <a:solidFill>
                <a:schemeClr val="bg1"/>
              </a:solidFill>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601200" algn="l"/>
              </a:tabLst>
            </a:pPr>
            <a:r>
              <a:rPr kumimoji="0" lang="tr-TR" sz="2000"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tr-TR" sz="2400" i="0" u="none" strike="noStrike" cap="none" normalizeH="0" baseline="0" dirty="0" smtClean="0">
                <a:ln>
                  <a:noFill/>
                </a:ln>
                <a:solidFill>
                  <a:schemeClr val="bg1"/>
                </a:solidFill>
                <a:effectLst/>
                <a:latin typeface="Arial" pitchFamily="34" charset="0"/>
                <a:ea typeface="Calibri" pitchFamily="34" charset="0"/>
                <a:cs typeface="Arial" pitchFamily="34" charset="0"/>
              </a:rPr>
              <a:t>Atatürk </a:t>
            </a:r>
            <a:r>
              <a:rPr lang="tr-TR" sz="2400" dirty="0">
                <a:solidFill>
                  <a:schemeClr val="bg1"/>
                </a:solidFill>
                <a:latin typeface="Arial" pitchFamily="34" charset="0"/>
                <a:ea typeface="Calibri" pitchFamily="34" charset="0"/>
                <a:cs typeface="Arial" pitchFamily="34" charset="0"/>
              </a:rPr>
              <a:t>Ü</a:t>
            </a:r>
            <a:r>
              <a:rPr kumimoji="0" lang="tr-TR" sz="2400" i="0" u="none" strike="noStrike" cap="none" normalizeH="0" baseline="0" dirty="0" smtClean="0">
                <a:ln>
                  <a:noFill/>
                </a:ln>
                <a:solidFill>
                  <a:schemeClr val="bg1"/>
                </a:solidFill>
                <a:effectLst/>
                <a:latin typeface="Arial" pitchFamily="34" charset="0"/>
                <a:ea typeface="Calibri" pitchFamily="34" charset="0"/>
                <a:cs typeface="Arial" pitchFamily="34" charset="0"/>
              </a:rPr>
              <a:t>niversitesi Tıp Fakültesi 5. sınıfta okuyan </a:t>
            </a:r>
            <a:r>
              <a:rPr lang="tr-TR" sz="2400" dirty="0">
                <a:solidFill>
                  <a:schemeClr val="bg1"/>
                </a:solidFill>
                <a:latin typeface="Arial" pitchFamily="34" charset="0"/>
                <a:ea typeface="Calibri" pitchFamily="34" charset="0"/>
                <a:cs typeface="Arial" pitchFamily="34" charset="0"/>
              </a:rPr>
              <a:t>ö</a:t>
            </a:r>
            <a:r>
              <a:rPr kumimoji="0" lang="tr-TR" sz="2400" i="0" u="none" strike="noStrike" cap="none" normalizeH="0" baseline="0" dirty="0" smtClean="0">
                <a:ln>
                  <a:noFill/>
                </a:ln>
                <a:solidFill>
                  <a:schemeClr val="bg1"/>
                </a:solidFill>
                <a:effectLst/>
                <a:latin typeface="Arial" pitchFamily="34" charset="0"/>
                <a:ea typeface="Calibri" pitchFamily="34" charset="0"/>
                <a:cs typeface="Arial" pitchFamily="34" charset="0"/>
              </a:rPr>
              <a:t>ğrencilerin  </a:t>
            </a:r>
            <a:r>
              <a:rPr lang="tr-TR" sz="2400" dirty="0">
                <a:solidFill>
                  <a:schemeClr val="bg1"/>
                </a:solidFill>
                <a:latin typeface="Arial" pitchFamily="34" charset="0"/>
                <a:ea typeface="Calibri" pitchFamily="34" charset="0"/>
                <a:cs typeface="Arial" pitchFamily="34" charset="0"/>
              </a:rPr>
              <a:t>k</a:t>
            </a:r>
            <a:r>
              <a:rPr kumimoji="0" lang="tr-TR" sz="2400" i="0" u="none" strike="noStrike" cap="none" normalizeH="0" baseline="0" dirty="0" smtClean="0">
                <a:ln>
                  <a:noFill/>
                </a:ln>
                <a:solidFill>
                  <a:schemeClr val="bg1"/>
                </a:solidFill>
                <a:effectLst/>
                <a:latin typeface="Arial" pitchFamily="34" charset="0"/>
                <a:ea typeface="Calibri" pitchFamily="34" charset="0"/>
                <a:cs typeface="Arial" pitchFamily="34" charset="0"/>
              </a:rPr>
              <a:t>linik </a:t>
            </a:r>
            <a:r>
              <a:rPr kumimoji="0" lang="tr-TR" sz="2400" i="0" u="none" strike="noStrike" cap="none" normalizeH="0" baseline="0" dirty="0" smtClean="0">
                <a:ln>
                  <a:noFill/>
                </a:ln>
                <a:solidFill>
                  <a:schemeClr val="bg1"/>
                </a:solidFill>
                <a:effectLst/>
                <a:latin typeface="Arial" pitchFamily="34" charset="0"/>
                <a:ea typeface="Calibri" pitchFamily="34" charset="0"/>
                <a:cs typeface="Arial" pitchFamily="34" charset="0"/>
              </a:rPr>
              <a:t>bilimlerde </a:t>
            </a:r>
            <a:r>
              <a:rPr kumimoji="0" lang="tr-TR" sz="2400" i="0" u="none" strike="noStrike" cap="none" normalizeH="0" baseline="0" dirty="0" smtClean="0">
                <a:ln>
                  <a:noFill/>
                </a:ln>
                <a:solidFill>
                  <a:schemeClr val="bg1"/>
                </a:solidFill>
                <a:effectLst/>
                <a:latin typeface="Arial" pitchFamily="34" charset="0"/>
                <a:ea typeface="Calibri" pitchFamily="34" charset="0"/>
                <a:cs typeface="Arial" pitchFamily="34" charset="0"/>
              </a:rPr>
              <a:t>başarısını </a:t>
            </a:r>
            <a:r>
              <a:rPr kumimoji="0" lang="tr-TR" sz="2400" i="0" u="none" strike="noStrike" cap="none" normalizeH="0" baseline="0" dirty="0" smtClean="0">
                <a:ln>
                  <a:noFill/>
                </a:ln>
                <a:solidFill>
                  <a:schemeClr val="bg1"/>
                </a:solidFill>
                <a:effectLst/>
                <a:latin typeface="Arial" pitchFamily="34" charset="0"/>
                <a:ea typeface="Calibri" pitchFamily="34" charset="0"/>
                <a:cs typeface="Arial" pitchFamily="34" charset="0"/>
              </a:rPr>
              <a:t>etkileyen faktörleri araştırmaktır</a:t>
            </a:r>
            <a:r>
              <a:rPr kumimoji="0" lang="tr-TR"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br>
              <a:rPr kumimoji="0" lang="tr-TR"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br>
            <a:endParaRPr kumimoji="0" lang="tr-TR" sz="2800" b="1" i="0" u="none" strike="noStrike" cap="none" normalizeH="0" baseline="0" dirty="0" smtClean="0">
              <a:ln>
                <a:noFill/>
              </a:ln>
              <a:solidFill>
                <a:schemeClr val="bg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601200" algn="l"/>
              </a:tabLst>
            </a:pPr>
            <a:r>
              <a:rPr kumimoji="0" lang="tr-TR"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YÖNTEM</a:t>
            </a:r>
          </a:p>
          <a:p>
            <a:pPr marL="0" marR="0" lvl="0" indent="0" algn="l" defTabSz="914400" rtl="0" eaLnBrk="0" fontAlgn="base" latinLnBrk="0" hangingPunct="0">
              <a:lnSpc>
                <a:spcPct val="100000"/>
              </a:lnSpc>
              <a:spcBef>
                <a:spcPct val="0"/>
              </a:spcBef>
              <a:spcAft>
                <a:spcPct val="0"/>
              </a:spcAft>
              <a:buClrTx/>
              <a:buSzTx/>
              <a:buFontTx/>
              <a:buNone/>
              <a:tabLst>
                <a:tab pos="9601200" algn="l"/>
              </a:tabLst>
            </a:pPr>
            <a:r>
              <a:rPr lang="tr-TR" sz="2400" dirty="0" smtClean="0">
                <a:solidFill>
                  <a:schemeClr val="bg1"/>
                </a:solidFill>
                <a:latin typeface="Arial" pitchFamily="34" charset="0"/>
                <a:ea typeface="Calibri" pitchFamily="34" charset="0"/>
                <a:cs typeface="Times New Roman" pitchFamily="18" charset="0"/>
              </a:rPr>
              <a:t>Çalışmada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Gözlemsel / </a:t>
            </a:r>
            <a:r>
              <a:rPr kumimoji="0" lang="tr-TR" sz="2400" b="0" i="0" u="none" strike="noStrike" cap="none" normalizeH="0" baseline="0" dirty="0" err="1" smtClean="0">
                <a:ln>
                  <a:noFill/>
                </a:ln>
                <a:solidFill>
                  <a:schemeClr val="bg1"/>
                </a:solidFill>
                <a:effectLst/>
                <a:latin typeface="Arial" pitchFamily="34" charset="0"/>
                <a:ea typeface="Calibri" pitchFamily="34" charset="0"/>
                <a:cs typeface="Times New Roman" pitchFamily="18" charset="0"/>
              </a:rPr>
              <a:t>kesitsel</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bir araştırma kullanılmıştır. Araştırmaya 5.sınıftan toplam 50 öğrenci  katılmıştır. Veriler SPSS programına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girilerek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ki kare testi kullanılmıştır</a:t>
            </a:r>
            <a:r>
              <a:rPr kumimoji="0" lang="tr-TR" sz="20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a:t>
            </a:r>
            <a:endParaRPr kumimoji="0" lang="tr-TR"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601200" algn="l"/>
              </a:tabLst>
            </a:pPr>
            <a:r>
              <a:rPr kumimoji="0" lang="tr-TR"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a:r>
            <a:br>
              <a:rPr kumimoji="0" lang="tr-TR"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br>
            <a:r>
              <a:rPr kumimoji="0" lang="tr-TR" sz="2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BULGULAR</a:t>
            </a:r>
          </a:p>
          <a:p>
            <a:pPr marL="0" marR="0" lvl="0" indent="0" algn="l" defTabSz="914400" rtl="0" eaLnBrk="0" fontAlgn="base" latinLnBrk="0" hangingPunct="0">
              <a:lnSpc>
                <a:spcPct val="100000"/>
              </a:lnSpc>
              <a:spcBef>
                <a:spcPct val="0"/>
              </a:spcBef>
              <a:spcAft>
                <a:spcPct val="0"/>
              </a:spcAft>
              <a:buClrTx/>
              <a:buSzTx/>
              <a:buFontTx/>
              <a:buNone/>
              <a:tabLst>
                <a:tab pos="9601200" algn="l"/>
              </a:tabLst>
            </a:pPr>
            <a:r>
              <a:rPr kumimoji="0" lang="tr-TR"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Araştırmaya  (n=34</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68 erkek birey katılmıştır. Yaş ortalaması (Min:22,Max 28) 23,02±1,332’dir.Öğrencilerin (n=14) %28’i sigara içmekte, (n=27</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54’ü kendi evinde kalmakta, (n=11) %22’si düzenli spor yapmaktadır. Hiçbiri bir işte çalışmamaktadır. (n=39</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78’i sınıf tekrarı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yapmamış</a:t>
            </a:r>
            <a:r>
              <a:rPr kumimoji="0" lang="tr-TR" sz="2400" b="0" i="0" u="none" strike="noStrike" cap="none" normalizeH="0" dirty="0" smtClean="0">
                <a:ln>
                  <a:noFill/>
                </a:ln>
                <a:solidFill>
                  <a:schemeClr val="bg1"/>
                </a:solidFill>
                <a:effectLst/>
                <a:latin typeface="Arial" pitchFamily="34" charset="0"/>
                <a:ea typeface="Calibri" pitchFamily="34" charset="0"/>
                <a:cs typeface="Arial" pitchFamily="34" charset="0"/>
              </a:rPr>
              <a:t> olup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(n=35</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)%70’inin ders çalışma saatlerinde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artış</a:t>
            </a:r>
            <a:r>
              <a:rPr kumimoji="0" lang="tr-TR" sz="2400" b="0" i="0" u="none" strike="noStrike" cap="none" normalizeH="0" dirty="0" smtClean="0">
                <a:ln>
                  <a:noFill/>
                </a:ln>
                <a:solidFill>
                  <a:schemeClr val="bg1"/>
                </a:solidFill>
                <a:effectLst/>
                <a:latin typeface="Arial" pitchFamily="34" charset="0"/>
                <a:ea typeface="Calibri" pitchFamily="34" charset="0"/>
                <a:cs typeface="Arial" pitchFamily="34" charset="0"/>
              </a:rPr>
              <a:t> görülmüştür.</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Bu artış en çok sınıf tekrarı yapanlarda bulunmakla birlikte neredeyse bütün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öğrencilerde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gözlenmiştir</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n=35) %89,7 ’si fakülteye kendi isteğiyle gelmiştir </a:t>
            </a:r>
            <a:r>
              <a:rPr lang="tr-TR" sz="2400" dirty="0" smtClean="0">
                <a:solidFill>
                  <a:schemeClr val="bg1"/>
                </a:solidFill>
                <a:latin typeface="Arial" pitchFamily="34" charset="0"/>
                <a:ea typeface="Calibri" pitchFamily="34" charset="0"/>
                <a:cs typeface="Arial" pitchFamily="34" charset="0"/>
              </a:rPr>
              <a:t>.Kendi isteği ile tıp fakültesini tercih edenlerin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not ortalamalarının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daha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yüksek</a:t>
            </a:r>
            <a:r>
              <a:rPr kumimoji="0" lang="tr-TR" sz="2400" b="0" i="0" u="none" strike="noStrike" cap="none" normalizeH="0" dirty="0" smtClean="0">
                <a:ln>
                  <a:noFill/>
                </a:ln>
                <a:solidFill>
                  <a:schemeClr val="bg1"/>
                </a:solidFill>
                <a:effectLst/>
                <a:latin typeface="Arial" pitchFamily="34" charset="0"/>
                <a:ea typeface="Calibri" pitchFamily="34" charset="0"/>
                <a:cs typeface="Arial" pitchFamily="34" charset="0"/>
              </a:rPr>
              <a:t> olduğu kaydedilmiştir (</a:t>
            </a:r>
            <a:r>
              <a:rPr lang="tr-TR" sz="2400" dirty="0" smtClean="0">
                <a:solidFill>
                  <a:schemeClr val="bg1"/>
                </a:solidFill>
                <a:latin typeface="Arial" pitchFamily="34" charset="0"/>
                <a:ea typeface="Calibri" pitchFamily="34" charset="0"/>
                <a:cs typeface="Arial" pitchFamily="34" charset="0"/>
              </a:rPr>
              <a:t>Şekil</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1</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.Öğrencilerin</a:t>
            </a:r>
            <a:r>
              <a:rPr kumimoji="0" lang="tr-TR" sz="2400" b="0" i="0" u="none" strike="noStrike" cap="none" normalizeH="0" dirty="0" smtClean="0">
                <a:ln>
                  <a:noFill/>
                </a:ln>
                <a:solidFill>
                  <a:schemeClr val="bg1"/>
                </a:solidFill>
                <a:effectLst/>
                <a:latin typeface="Arial" pitchFamily="34" charset="0"/>
                <a:ea typeface="Calibri" pitchFamily="34" charset="0"/>
                <a:cs typeface="Arial" pitchFamily="34" charset="0"/>
              </a:rPr>
              <a:t>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4</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Sınıftaki not ortalamaları ilk üç seneye göre artış göstermiştir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r>
              <a:rPr lang="tr-TR" sz="2400" dirty="0" smtClean="0">
                <a:solidFill>
                  <a:schemeClr val="bg1"/>
                </a:solidFill>
                <a:latin typeface="Arial" pitchFamily="34" charset="0"/>
                <a:ea typeface="Calibri" pitchFamily="34" charset="0"/>
                <a:cs typeface="Arial" pitchFamily="34" charset="0"/>
              </a:rPr>
              <a:t>Şekil</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tr-TR"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2).</a:t>
            </a:r>
            <a:endParaRPr kumimoji="0" lang="tr-T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601200" algn="l"/>
              </a:tabLst>
            </a:pPr>
            <a:endParaRPr kumimoji="0" lang="tr-TR"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62468" name="Rectangle 4"/>
          <p:cNvSpPr>
            <a:spLocks noChangeArrowheads="1"/>
          </p:cNvSpPr>
          <p:nvPr/>
        </p:nvSpPr>
        <p:spPr bwMode="auto">
          <a:xfrm>
            <a:off x="420377" y="22570062"/>
            <a:ext cx="10129738"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a:tabLst>
                <a:tab pos="9601200" algn="l"/>
              </a:tabLst>
            </a:pPr>
            <a:r>
              <a:rPr kumimoji="0" lang="tr-TR"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Veriler öğrencilerin üst sınıflarda daha çok çalıştıklarını </a:t>
            </a:r>
            <a:r>
              <a:rPr kumimoji="0" lang="tr-TR"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göstermektedir.</a:t>
            </a:r>
            <a:r>
              <a:rPr kumimoji="0" lang="tr-TR" sz="2400" b="0" i="0" u="none" strike="noStrike" cap="none" normalizeH="0" dirty="0" smtClean="0">
                <a:ln>
                  <a:noFill/>
                </a:ln>
                <a:solidFill>
                  <a:srgbClr val="000000"/>
                </a:solidFill>
                <a:effectLst/>
                <a:latin typeface="Arial" pitchFamily="34" charset="0"/>
                <a:ea typeface="Calibri" pitchFamily="34" charset="0"/>
                <a:cs typeface="Arial" pitchFamily="34" charset="0"/>
              </a:rPr>
              <a:t> </a:t>
            </a:r>
            <a:r>
              <a:rPr kumimoji="0" lang="tr-TR"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(n=30) %</a:t>
            </a:r>
            <a:r>
              <a:rPr kumimoji="0" lang="tr-TR"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83 ‘ü sporla ilgilenmekte ve sigara içmeyenler daha çok spor yapmaktadır. Sınıf tekrarını daha çok erkek öğrenciler yapmıştır. Sınıf tekrarıyla; nerede kalındığı, ilk üç senedeki ders çalışma saatleri, cinsiyet ve bir işte çalışıp çalışmama durumu ilişkili değilken fakülteye kendi isteği ile gelip gelmesiyle ilişkili olduğu gözlenmiştir</a:t>
            </a:r>
            <a:r>
              <a:rPr kumimoji="0" lang="tr-TR" sz="2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lang="tr-TR" sz="2400" dirty="0">
                <a:solidFill>
                  <a:srgbClr val="000000"/>
                </a:solidFill>
                <a:latin typeface="Arial" pitchFamily="34" charset="0"/>
                <a:ea typeface="Calibri" pitchFamily="34" charset="0"/>
                <a:cs typeface="Arial" pitchFamily="34" charset="0"/>
              </a:rPr>
              <a:t> Klinik bilimlerde bütün öğrenciler başarılarını </a:t>
            </a:r>
            <a:r>
              <a:rPr lang="tr-TR" sz="2400" dirty="0" smtClean="0">
                <a:solidFill>
                  <a:srgbClr val="000000"/>
                </a:solidFill>
                <a:latin typeface="Arial" pitchFamily="34" charset="0"/>
                <a:ea typeface="Calibri" pitchFamily="34" charset="0"/>
                <a:cs typeface="Arial" pitchFamily="34" charset="0"/>
              </a:rPr>
              <a:t>artırmışlardır.</a:t>
            </a:r>
            <a:endParaRPr kumimoji="0" lang="tr-TR" sz="24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9601200" algn="l"/>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601200" algn="l"/>
              </a:tabLst>
            </a:pPr>
            <a:endParaRPr kumimoji="0" lang="tr-T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p:txBody>
      </p:sp>
      <p:sp>
        <p:nvSpPr>
          <p:cNvPr id="29" name="28 Metin kutusu"/>
          <p:cNvSpPr txBox="1"/>
          <p:nvPr/>
        </p:nvSpPr>
        <p:spPr>
          <a:xfrm>
            <a:off x="2203065" y="22106656"/>
            <a:ext cx="3377791" cy="369332"/>
          </a:xfrm>
          <a:prstGeom prst="rect">
            <a:avLst/>
          </a:prstGeom>
          <a:noFill/>
        </p:spPr>
        <p:txBody>
          <a:bodyPr wrap="square" rtlCol="0">
            <a:spAutoFit/>
          </a:bodyPr>
          <a:lstStyle/>
          <a:p>
            <a:r>
              <a:rPr lang="tr-TR" dirty="0" smtClean="0">
                <a:solidFill>
                  <a:schemeClr val="bg1"/>
                </a:solidFill>
              </a:rPr>
              <a:t>               </a:t>
            </a:r>
            <a:r>
              <a:rPr lang="tr-TR" dirty="0" smtClean="0">
                <a:solidFill>
                  <a:schemeClr val="bg1"/>
                </a:solidFill>
              </a:rPr>
              <a:t>Şekil </a:t>
            </a:r>
            <a:r>
              <a:rPr lang="tr-TR" dirty="0" smtClean="0">
                <a:solidFill>
                  <a:schemeClr val="bg1"/>
                </a:solidFill>
              </a:rPr>
              <a:t>1</a:t>
            </a:r>
            <a:endParaRPr lang="tr-TR" dirty="0">
              <a:solidFill>
                <a:schemeClr val="bg1"/>
              </a:solidFill>
            </a:endParaRPr>
          </a:p>
        </p:txBody>
      </p:sp>
      <p:sp>
        <p:nvSpPr>
          <p:cNvPr id="31" name="30 Metin kutusu"/>
          <p:cNvSpPr txBox="1"/>
          <p:nvPr/>
        </p:nvSpPr>
        <p:spPr>
          <a:xfrm>
            <a:off x="11122821" y="22095910"/>
            <a:ext cx="2732632" cy="369332"/>
          </a:xfrm>
          <a:prstGeom prst="rect">
            <a:avLst/>
          </a:prstGeom>
          <a:noFill/>
        </p:spPr>
        <p:txBody>
          <a:bodyPr wrap="square" rtlCol="0">
            <a:spAutoFit/>
          </a:bodyPr>
          <a:lstStyle/>
          <a:p>
            <a:r>
              <a:rPr lang="tr-TR" dirty="0" smtClean="0">
                <a:solidFill>
                  <a:schemeClr val="bg1"/>
                </a:solidFill>
              </a:rPr>
              <a:t>           </a:t>
            </a:r>
            <a:r>
              <a:rPr lang="tr-TR" dirty="0" smtClean="0">
                <a:solidFill>
                  <a:schemeClr val="bg1"/>
                </a:solidFill>
              </a:rPr>
              <a:t>Şekil  </a:t>
            </a:r>
            <a:r>
              <a:rPr lang="tr-TR" dirty="0" smtClean="0">
                <a:solidFill>
                  <a:schemeClr val="bg1"/>
                </a:solidFill>
              </a:rPr>
              <a:t>2</a:t>
            </a:r>
            <a:endParaRPr lang="tr-TR" dirty="0">
              <a:solidFill>
                <a:schemeClr val="bg1"/>
              </a:solidFill>
            </a:endParaRPr>
          </a:p>
        </p:txBody>
      </p:sp>
      <p:pic>
        <p:nvPicPr>
          <p:cNvPr id="32" name="31 Resim" descr="doktor.jpg"/>
          <p:cNvPicPr>
            <a:picLocks noChangeAspect="1"/>
          </p:cNvPicPr>
          <p:nvPr/>
        </p:nvPicPr>
        <p:blipFill>
          <a:blip r:embed="rId7" cstate="print"/>
          <a:stretch>
            <a:fillRect/>
          </a:stretch>
        </p:blipFill>
        <p:spPr>
          <a:xfrm>
            <a:off x="12889582" y="6048872"/>
            <a:ext cx="7829970" cy="6786611"/>
          </a:xfrm>
          <a:prstGeom prst="rect">
            <a:avLst/>
          </a:prstGeom>
        </p:spPr>
      </p:pic>
      <p:sp>
        <p:nvSpPr>
          <p:cNvPr id="33" name="32 Metin kutusu"/>
          <p:cNvSpPr txBox="1"/>
          <p:nvPr/>
        </p:nvSpPr>
        <p:spPr>
          <a:xfrm>
            <a:off x="4514806" y="3471786"/>
            <a:ext cx="13216030" cy="1477328"/>
          </a:xfrm>
          <a:prstGeom prst="rect">
            <a:avLst/>
          </a:prstGeom>
          <a:noFill/>
        </p:spPr>
        <p:txBody>
          <a:bodyPr wrap="square" rtlCol="0">
            <a:spAutoFit/>
          </a:bodyPr>
          <a:lstStyle/>
          <a:p>
            <a:r>
              <a:rPr lang="tr-TR" sz="2400" b="1" dirty="0" smtClean="0">
                <a:solidFill>
                  <a:schemeClr val="bg1"/>
                </a:solidFill>
              </a:rPr>
              <a:t>SUNANLAR: Hatice Kayahan ,Elif Göğüs ,Ali Bani </a:t>
            </a:r>
            <a:r>
              <a:rPr lang="tr-TR" sz="2400" b="1" dirty="0" err="1" smtClean="0">
                <a:solidFill>
                  <a:schemeClr val="bg1"/>
                </a:solidFill>
              </a:rPr>
              <a:t>Odeh</a:t>
            </a:r>
            <a:endParaRPr lang="tr-TR" sz="2400" b="1" dirty="0" smtClean="0">
              <a:solidFill>
                <a:schemeClr val="bg1"/>
              </a:solidFill>
            </a:endParaRPr>
          </a:p>
          <a:p>
            <a:r>
              <a:rPr lang="tr-TR" sz="2400" b="1" dirty="0" smtClean="0">
                <a:solidFill>
                  <a:schemeClr val="bg1"/>
                </a:solidFill>
              </a:rPr>
              <a:t>HAZILAYANLAR: Alper </a:t>
            </a:r>
            <a:r>
              <a:rPr lang="tr-TR" sz="2400" b="1" dirty="0" err="1" smtClean="0">
                <a:solidFill>
                  <a:schemeClr val="bg1"/>
                </a:solidFill>
              </a:rPr>
              <a:t>Ölçal</a:t>
            </a:r>
            <a:r>
              <a:rPr lang="tr-TR" sz="2400" b="1" dirty="0" smtClean="0">
                <a:solidFill>
                  <a:schemeClr val="bg1"/>
                </a:solidFill>
              </a:rPr>
              <a:t>, Hakan Kuloğlu,Kadir Kadirli, Mustafa yılmaz Gınalı</a:t>
            </a:r>
          </a:p>
          <a:p>
            <a:r>
              <a:rPr lang="tr-TR" sz="2400" b="1" dirty="0" smtClean="0">
                <a:solidFill>
                  <a:schemeClr val="bg1"/>
                </a:solidFill>
              </a:rPr>
              <a:t>DANIŞMAN ÖĞRETİM ÜYESİ: Yrd.</a:t>
            </a:r>
            <a:r>
              <a:rPr lang="tr-TR" sz="2400" b="1" dirty="0" err="1" smtClean="0">
                <a:solidFill>
                  <a:schemeClr val="bg1"/>
                </a:solidFill>
              </a:rPr>
              <a:t>Doç.Dr</a:t>
            </a:r>
            <a:r>
              <a:rPr lang="tr-TR" sz="2400" b="1" dirty="0" smtClean="0">
                <a:solidFill>
                  <a:schemeClr val="bg1"/>
                </a:solidFill>
              </a:rPr>
              <a:t> </a:t>
            </a:r>
            <a:r>
              <a:rPr lang="tr-TR" sz="2400" b="1" dirty="0" err="1" smtClean="0">
                <a:solidFill>
                  <a:schemeClr val="bg1"/>
                </a:solidFill>
              </a:rPr>
              <a:t>Zeliha</a:t>
            </a:r>
            <a:r>
              <a:rPr lang="tr-TR" sz="2400" b="1" dirty="0" smtClean="0">
                <a:solidFill>
                  <a:schemeClr val="bg1"/>
                </a:solidFill>
              </a:rPr>
              <a:t> </a:t>
            </a:r>
            <a:r>
              <a:rPr lang="tr-TR" sz="2400" b="1" dirty="0" err="1" smtClean="0">
                <a:solidFill>
                  <a:schemeClr val="bg1"/>
                </a:solidFill>
              </a:rPr>
              <a:t>Cansever</a:t>
            </a:r>
            <a:endParaRPr lang="tr-TR" sz="2400" b="1" dirty="0" smtClean="0">
              <a:solidFill>
                <a:schemeClr val="bg1"/>
              </a:solidFill>
            </a:endParaRPr>
          </a:p>
          <a:p>
            <a:endParaRPr lang="tr-TR" dirty="0">
              <a:solidFill>
                <a:schemeClr val="bg1"/>
              </a:solidFill>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89887" y="22806860"/>
            <a:ext cx="7829970" cy="536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550353" y="26204614"/>
            <a:ext cx="9902743" cy="1692771"/>
          </a:xfrm>
          <a:prstGeom prst="rect">
            <a:avLst/>
          </a:prstGeom>
          <a:noFill/>
        </p:spPr>
        <p:txBody>
          <a:bodyPr wrap="square" rtlCol="0">
            <a:spAutoFit/>
          </a:bodyPr>
          <a:lstStyle/>
          <a:p>
            <a:pPr lvl="0"/>
            <a:r>
              <a:rPr lang="tr-TR" sz="2800" b="1" dirty="0" smtClean="0">
                <a:solidFill>
                  <a:srgbClr val="000000"/>
                </a:solidFill>
                <a:latin typeface="Arial" pitchFamily="34" charset="0"/>
                <a:ea typeface="Calibri" pitchFamily="34" charset="0"/>
                <a:cs typeface="Arial" pitchFamily="34" charset="0"/>
              </a:rPr>
              <a:t>SONUÇ</a:t>
            </a:r>
          </a:p>
          <a:p>
            <a:pPr lvl="0"/>
            <a:r>
              <a:rPr lang="tr-TR" sz="2800" b="1" dirty="0" smtClean="0">
                <a:solidFill>
                  <a:srgbClr val="000000"/>
                </a:solidFill>
                <a:latin typeface="Arial" pitchFamily="34" charset="0"/>
                <a:ea typeface="Calibri" pitchFamily="34" charset="0"/>
                <a:cs typeface="Arial" pitchFamily="34" charset="0"/>
              </a:rPr>
              <a:t> </a:t>
            </a:r>
            <a:r>
              <a:rPr lang="tr-TR" sz="2400" dirty="0">
                <a:solidFill>
                  <a:srgbClr val="000000"/>
                </a:solidFill>
                <a:latin typeface="Arial" pitchFamily="34" charset="0"/>
                <a:ea typeface="Calibri" pitchFamily="34" charset="0"/>
                <a:cs typeface="Arial" pitchFamily="34" charset="0"/>
              </a:rPr>
              <a:t>Öğrencilerin üst sınıflarda </a:t>
            </a:r>
            <a:r>
              <a:rPr lang="tr-TR" sz="2400" dirty="0" smtClean="0">
                <a:solidFill>
                  <a:srgbClr val="000000"/>
                </a:solidFill>
                <a:latin typeface="Arial" pitchFamily="34" charset="0"/>
                <a:ea typeface="Calibri" pitchFamily="34" charset="0"/>
                <a:cs typeface="Arial" pitchFamily="34" charset="0"/>
              </a:rPr>
              <a:t>klinikle iç içe olmaları, iç motivasyonlarını etkileyerek </a:t>
            </a:r>
            <a:r>
              <a:rPr lang="tr-TR" sz="2400" dirty="0">
                <a:solidFill>
                  <a:srgbClr val="000000"/>
                </a:solidFill>
                <a:latin typeface="Arial" pitchFamily="34" charset="0"/>
                <a:ea typeface="Calibri" pitchFamily="34" charset="0"/>
                <a:cs typeface="Arial" pitchFamily="34" charset="0"/>
              </a:rPr>
              <a:t>başarılarını </a:t>
            </a:r>
            <a:r>
              <a:rPr lang="tr-TR" sz="2400" dirty="0" smtClean="0">
                <a:solidFill>
                  <a:srgbClr val="000000"/>
                </a:solidFill>
                <a:latin typeface="Arial" pitchFamily="34" charset="0"/>
                <a:ea typeface="Calibri" pitchFamily="34" charset="0"/>
                <a:cs typeface="Arial" pitchFamily="34" charset="0"/>
              </a:rPr>
              <a:t>artırmalarına katkı </a:t>
            </a:r>
            <a:r>
              <a:rPr lang="tr-TR" sz="2400" dirty="0">
                <a:solidFill>
                  <a:srgbClr val="000000"/>
                </a:solidFill>
                <a:latin typeface="Arial" pitchFamily="34" charset="0"/>
                <a:ea typeface="Calibri" pitchFamily="34" charset="0"/>
                <a:cs typeface="Arial" pitchFamily="34" charset="0"/>
              </a:rPr>
              <a:t>sağlamış olabilir.</a:t>
            </a:r>
            <a:endParaRPr lang="tr-TR" sz="2400" dirty="0">
              <a:latin typeface="Arial" pitchFamily="34" charset="0"/>
              <a:cs typeface="Arial" pitchFamily="34" charset="0"/>
            </a:endParaRPr>
          </a:p>
          <a:p>
            <a:endParaRPr lang="tr-TR"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813</TotalTime>
  <Words>211</Words>
  <Application>Microsoft Office PowerPoint</Application>
  <PresentationFormat>Özel</PresentationFormat>
  <Paragraphs>22</Paragraphs>
  <Slides>1</Slides>
  <Notes>0</Notes>
  <HiddenSlides>0</HiddenSlides>
  <MMClips>0</MMClips>
  <ScaleCrop>false</ScaleCrop>
  <HeadingPairs>
    <vt:vector size="4" baseType="variant">
      <vt:variant>
        <vt:lpstr>Tema</vt:lpstr>
      </vt:variant>
      <vt:variant>
        <vt:i4>1</vt:i4>
      </vt:variant>
      <vt:variant>
        <vt:lpstr>Slayt Başlıkları</vt:lpstr>
      </vt:variant>
      <vt:variant>
        <vt:i4>1</vt:i4>
      </vt:variant>
    </vt:vector>
  </HeadingPairs>
  <TitlesOfParts>
    <vt:vector size="2" baseType="lpstr">
      <vt:lpstr>Akış</vt:lpstr>
      <vt:lpstr>ÖĞRENCİLERİN KLİNİK BİLİMLERDE BAŞARISINI ETKİLEYEN FAKTÖRLER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Zekeriya Aktürk</dc:creator>
  <cp:lastModifiedBy>biyostat</cp:lastModifiedBy>
  <cp:revision>124</cp:revision>
  <dcterms:created xsi:type="dcterms:W3CDTF">2010-04-29T06:09:44Z</dcterms:created>
  <dcterms:modified xsi:type="dcterms:W3CDTF">2013-03-07T12:51:31Z</dcterms:modified>
</cp:coreProperties>
</file>