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25203150" cy="32404050"/>
  <p:notesSz cx="20926425" cy="31727775"/>
  <p:defaultTextStyle>
    <a:defPPr>
      <a:defRPr lang="tr-TR"/>
    </a:defPPr>
    <a:lvl1pPr algn="l" rtl="0" fontAlgn="base">
      <a:spcBef>
        <a:spcPct val="0"/>
      </a:spcBef>
      <a:spcAft>
        <a:spcPct val="0"/>
      </a:spcAft>
      <a:defRPr sz="6500" kern="1200">
        <a:solidFill>
          <a:schemeClr val="tx1"/>
        </a:solidFill>
        <a:latin typeface="Arial" charset="0"/>
        <a:ea typeface="+mn-ea"/>
        <a:cs typeface="+mn-cs"/>
      </a:defRPr>
    </a:lvl1pPr>
    <a:lvl2pPr marL="522288" indent="-65088" algn="l" rtl="0" fontAlgn="base">
      <a:spcBef>
        <a:spcPct val="0"/>
      </a:spcBef>
      <a:spcAft>
        <a:spcPct val="0"/>
      </a:spcAft>
      <a:defRPr sz="6500" kern="1200">
        <a:solidFill>
          <a:schemeClr val="tx1"/>
        </a:solidFill>
        <a:latin typeface="Arial" charset="0"/>
        <a:ea typeface="+mn-ea"/>
        <a:cs typeface="+mn-cs"/>
      </a:defRPr>
    </a:lvl2pPr>
    <a:lvl3pPr marL="1044575" indent="-130175" algn="l" rtl="0" fontAlgn="base">
      <a:spcBef>
        <a:spcPct val="0"/>
      </a:spcBef>
      <a:spcAft>
        <a:spcPct val="0"/>
      </a:spcAft>
      <a:defRPr sz="6500" kern="1200">
        <a:solidFill>
          <a:schemeClr val="tx1"/>
        </a:solidFill>
        <a:latin typeface="Arial" charset="0"/>
        <a:ea typeface="+mn-ea"/>
        <a:cs typeface="+mn-cs"/>
      </a:defRPr>
    </a:lvl3pPr>
    <a:lvl4pPr marL="1566863" indent="-195263" algn="l" rtl="0" fontAlgn="base">
      <a:spcBef>
        <a:spcPct val="0"/>
      </a:spcBef>
      <a:spcAft>
        <a:spcPct val="0"/>
      </a:spcAft>
      <a:defRPr sz="6500" kern="1200">
        <a:solidFill>
          <a:schemeClr val="tx1"/>
        </a:solidFill>
        <a:latin typeface="Arial" charset="0"/>
        <a:ea typeface="+mn-ea"/>
        <a:cs typeface="+mn-cs"/>
      </a:defRPr>
    </a:lvl4pPr>
    <a:lvl5pPr marL="2089150" indent="-260350" algn="l" rtl="0" fontAlgn="base">
      <a:spcBef>
        <a:spcPct val="0"/>
      </a:spcBef>
      <a:spcAft>
        <a:spcPct val="0"/>
      </a:spcAft>
      <a:defRPr sz="6500" kern="1200">
        <a:solidFill>
          <a:schemeClr val="tx1"/>
        </a:solidFill>
        <a:latin typeface="Arial" charset="0"/>
        <a:ea typeface="+mn-ea"/>
        <a:cs typeface="+mn-cs"/>
      </a:defRPr>
    </a:lvl5pPr>
    <a:lvl6pPr marL="2286000" algn="l" defTabSz="914400" rtl="0" eaLnBrk="1" latinLnBrk="0" hangingPunct="1">
      <a:defRPr sz="6500" kern="1200">
        <a:solidFill>
          <a:schemeClr val="tx1"/>
        </a:solidFill>
        <a:latin typeface="Arial" charset="0"/>
        <a:ea typeface="+mn-ea"/>
        <a:cs typeface="+mn-cs"/>
      </a:defRPr>
    </a:lvl6pPr>
    <a:lvl7pPr marL="2743200" algn="l" defTabSz="914400" rtl="0" eaLnBrk="1" latinLnBrk="0" hangingPunct="1">
      <a:defRPr sz="6500" kern="1200">
        <a:solidFill>
          <a:schemeClr val="tx1"/>
        </a:solidFill>
        <a:latin typeface="Arial" charset="0"/>
        <a:ea typeface="+mn-ea"/>
        <a:cs typeface="+mn-cs"/>
      </a:defRPr>
    </a:lvl7pPr>
    <a:lvl8pPr marL="3200400" algn="l" defTabSz="914400" rtl="0" eaLnBrk="1" latinLnBrk="0" hangingPunct="1">
      <a:defRPr sz="6500" kern="1200">
        <a:solidFill>
          <a:schemeClr val="tx1"/>
        </a:solidFill>
        <a:latin typeface="Arial" charset="0"/>
        <a:ea typeface="+mn-ea"/>
        <a:cs typeface="+mn-cs"/>
      </a:defRPr>
    </a:lvl8pPr>
    <a:lvl9pPr marL="3657600" algn="l" defTabSz="914400" rtl="0" eaLnBrk="1" latinLnBrk="0" hangingPunct="1">
      <a:defRPr sz="65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B8A6"/>
    <a:srgbClr val="B8C8E6"/>
    <a:srgbClr val="FFFED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 d="100"/>
          <a:sy n="10" d="100"/>
        </p:scale>
        <p:origin x="-2484" y="-642"/>
      </p:cViewPr>
      <p:guideLst>
        <p:guide orient="horz" pos="10155"/>
        <p:guide pos="7938"/>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 Id="rId4" Type="http://schemas.openxmlformats.org/officeDocument/2006/relationships/image" Target="../media/image5.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9067800" cy="1585913"/>
          </a:xfrm>
          <a:prstGeom prst="rect">
            <a:avLst/>
          </a:prstGeom>
        </p:spPr>
        <p:txBody>
          <a:bodyPr vert="horz" lIns="91440" tIns="45720" rIns="91440" bIns="45720" rtlCol="0"/>
          <a:lstStyle>
            <a:lvl1pPr algn="l">
              <a:defRPr sz="1200"/>
            </a:lvl1pPr>
          </a:lstStyle>
          <a:p>
            <a:pPr>
              <a:defRPr/>
            </a:pPr>
            <a:endParaRPr lang="tr-TR"/>
          </a:p>
        </p:txBody>
      </p:sp>
      <p:sp>
        <p:nvSpPr>
          <p:cNvPr id="3" name="Veri Yer Tutucusu 2"/>
          <p:cNvSpPr>
            <a:spLocks noGrp="1"/>
          </p:cNvSpPr>
          <p:nvPr>
            <p:ph type="dt" idx="1"/>
          </p:nvPr>
        </p:nvSpPr>
        <p:spPr>
          <a:xfrm>
            <a:off x="11853863" y="0"/>
            <a:ext cx="9067800" cy="1585913"/>
          </a:xfrm>
          <a:prstGeom prst="rect">
            <a:avLst/>
          </a:prstGeom>
        </p:spPr>
        <p:txBody>
          <a:bodyPr vert="horz" lIns="91440" tIns="45720" rIns="91440" bIns="45720" rtlCol="0"/>
          <a:lstStyle>
            <a:lvl1pPr algn="r">
              <a:defRPr sz="1200"/>
            </a:lvl1pPr>
          </a:lstStyle>
          <a:p>
            <a:pPr>
              <a:defRPr/>
            </a:pPr>
            <a:fld id="{DB18A869-9AA0-4755-A207-97535B03A9A8}" type="datetimeFigureOut">
              <a:rPr lang="tr-TR"/>
              <a:pPr>
                <a:defRPr/>
              </a:pPr>
              <a:t>07.03.2013</a:t>
            </a:fld>
            <a:endParaRPr lang="tr-TR"/>
          </a:p>
        </p:txBody>
      </p:sp>
      <p:sp>
        <p:nvSpPr>
          <p:cNvPr id="4" name="Slayt Görüntüsü Yer Tutucusu 3"/>
          <p:cNvSpPr>
            <a:spLocks noGrp="1" noRot="1" noChangeAspect="1"/>
          </p:cNvSpPr>
          <p:nvPr>
            <p:ph type="sldImg" idx="2"/>
          </p:nvPr>
        </p:nvSpPr>
        <p:spPr>
          <a:xfrm>
            <a:off x="5837238" y="2379663"/>
            <a:ext cx="9251950" cy="11898312"/>
          </a:xfrm>
          <a:prstGeom prst="rect">
            <a:avLst/>
          </a:prstGeom>
          <a:noFill/>
          <a:ln w="12700">
            <a:solidFill>
              <a:prstClr val="black"/>
            </a:solidFill>
          </a:ln>
        </p:spPr>
        <p:txBody>
          <a:bodyPr vert="horz" lIns="91440" tIns="45720" rIns="91440" bIns="45720" rtlCol="0" anchor="ctr"/>
          <a:lstStyle/>
          <a:p>
            <a:pPr lvl="0"/>
            <a:endParaRPr lang="tr-TR" noProof="0" smtClean="0"/>
          </a:p>
        </p:txBody>
      </p:sp>
      <p:sp>
        <p:nvSpPr>
          <p:cNvPr id="5" name="Not Yer Tutucusu 4"/>
          <p:cNvSpPr>
            <a:spLocks noGrp="1"/>
          </p:cNvSpPr>
          <p:nvPr>
            <p:ph type="body" sz="quarter" idx="3"/>
          </p:nvPr>
        </p:nvSpPr>
        <p:spPr>
          <a:xfrm>
            <a:off x="2092325" y="15070138"/>
            <a:ext cx="16741775" cy="14277975"/>
          </a:xfrm>
          <a:prstGeom prst="rect">
            <a:avLst/>
          </a:prstGeom>
        </p:spPr>
        <p:txBody>
          <a:bodyPr vert="horz" lIns="91440" tIns="45720" rIns="91440" bIns="45720" rtlCol="0"/>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6" name="Altbilgi Yer Tutucusu 5"/>
          <p:cNvSpPr>
            <a:spLocks noGrp="1"/>
          </p:cNvSpPr>
          <p:nvPr>
            <p:ph type="ftr" sz="quarter" idx="4"/>
          </p:nvPr>
        </p:nvSpPr>
        <p:spPr>
          <a:xfrm>
            <a:off x="0" y="30135513"/>
            <a:ext cx="9067800" cy="1587500"/>
          </a:xfrm>
          <a:prstGeom prst="rect">
            <a:avLst/>
          </a:prstGeom>
        </p:spPr>
        <p:txBody>
          <a:bodyPr vert="horz" lIns="91440" tIns="45720" rIns="91440" bIns="45720" rtlCol="0" anchor="b"/>
          <a:lstStyle>
            <a:lvl1pPr algn="l">
              <a:defRPr sz="1200"/>
            </a:lvl1pPr>
          </a:lstStyle>
          <a:p>
            <a:pPr>
              <a:defRPr/>
            </a:pPr>
            <a:endParaRPr lang="tr-TR"/>
          </a:p>
        </p:txBody>
      </p:sp>
      <p:sp>
        <p:nvSpPr>
          <p:cNvPr id="7" name="Slayt Numarası Yer Tutucusu 6"/>
          <p:cNvSpPr>
            <a:spLocks noGrp="1"/>
          </p:cNvSpPr>
          <p:nvPr>
            <p:ph type="sldNum" sz="quarter" idx="5"/>
          </p:nvPr>
        </p:nvSpPr>
        <p:spPr>
          <a:xfrm>
            <a:off x="11853863" y="30135513"/>
            <a:ext cx="9067800" cy="1587500"/>
          </a:xfrm>
          <a:prstGeom prst="rect">
            <a:avLst/>
          </a:prstGeom>
        </p:spPr>
        <p:txBody>
          <a:bodyPr vert="horz" lIns="91440" tIns="45720" rIns="91440" bIns="45720" rtlCol="0" anchor="b"/>
          <a:lstStyle>
            <a:lvl1pPr algn="r">
              <a:defRPr sz="1200"/>
            </a:lvl1pPr>
          </a:lstStyle>
          <a:p>
            <a:pPr>
              <a:defRPr/>
            </a:pPr>
            <a:fld id="{7606C40F-077F-4A03-A1F5-E3D56832BE9A}" type="slidenum">
              <a:rPr lang="tr-TR"/>
              <a:pPr>
                <a:defRPr/>
              </a:pPr>
              <a:t>‹#›</a:t>
            </a:fld>
            <a:endParaRPr 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400" kern="1200">
        <a:solidFill>
          <a:schemeClr val="tx1"/>
        </a:solidFill>
        <a:latin typeface="+mn-lt"/>
        <a:ea typeface="+mn-ea"/>
        <a:cs typeface="+mn-cs"/>
      </a:defRPr>
    </a:lvl1pPr>
    <a:lvl2pPr marL="522288" algn="l" rtl="0" eaLnBrk="0" fontAlgn="base" hangingPunct="0">
      <a:spcBef>
        <a:spcPct val="30000"/>
      </a:spcBef>
      <a:spcAft>
        <a:spcPct val="0"/>
      </a:spcAft>
      <a:defRPr sz="1400" kern="1200">
        <a:solidFill>
          <a:schemeClr val="tx1"/>
        </a:solidFill>
        <a:latin typeface="+mn-lt"/>
        <a:ea typeface="+mn-ea"/>
        <a:cs typeface="+mn-cs"/>
      </a:defRPr>
    </a:lvl2pPr>
    <a:lvl3pPr marL="1044575" algn="l" rtl="0" eaLnBrk="0" fontAlgn="base" hangingPunct="0">
      <a:spcBef>
        <a:spcPct val="30000"/>
      </a:spcBef>
      <a:spcAft>
        <a:spcPct val="0"/>
      </a:spcAft>
      <a:defRPr sz="1400" kern="1200">
        <a:solidFill>
          <a:schemeClr val="tx1"/>
        </a:solidFill>
        <a:latin typeface="+mn-lt"/>
        <a:ea typeface="+mn-ea"/>
        <a:cs typeface="+mn-cs"/>
      </a:defRPr>
    </a:lvl3pPr>
    <a:lvl4pPr marL="1566863" algn="l" rtl="0" eaLnBrk="0" fontAlgn="base" hangingPunct="0">
      <a:spcBef>
        <a:spcPct val="30000"/>
      </a:spcBef>
      <a:spcAft>
        <a:spcPct val="0"/>
      </a:spcAft>
      <a:defRPr sz="1400" kern="1200">
        <a:solidFill>
          <a:schemeClr val="tx1"/>
        </a:solidFill>
        <a:latin typeface="+mn-lt"/>
        <a:ea typeface="+mn-ea"/>
        <a:cs typeface="+mn-cs"/>
      </a:defRPr>
    </a:lvl4pPr>
    <a:lvl5pPr marL="2089150" algn="l" rtl="0" eaLnBrk="0" fontAlgn="base" hangingPunct="0">
      <a:spcBef>
        <a:spcPct val="30000"/>
      </a:spcBef>
      <a:spcAft>
        <a:spcPct val="0"/>
      </a:spcAft>
      <a:defRPr sz="1400" kern="1200">
        <a:solidFill>
          <a:schemeClr val="tx1"/>
        </a:solidFill>
        <a:latin typeface="+mn-lt"/>
        <a:ea typeface="+mn-ea"/>
        <a:cs typeface="+mn-cs"/>
      </a:defRPr>
    </a:lvl5pPr>
    <a:lvl6pPr marL="2612441" algn="l" defTabSz="1044976" rtl="0" eaLnBrk="1" latinLnBrk="0" hangingPunct="1">
      <a:defRPr sz="1400" kern="1200">
        <a:solidFill>
          <a:schemeClr val="tx1"/>
        </a:solidFill>
        <a:latin typeface="+mn-lt"/>
        <a:ea typeface="+mn-ea"/>
        <a:cs typeface="+mn-cs"/>
      </a:defRPr>
    </a:lvl6pPr>
    <a:lvl7pPr marL="3134929" algn="l" defTabSz="1044976" rtl="0" eaLnBrk="1" latinLnBrk="0" hangingPunct="1">
      <a:defRPr sz="1400" kern="1200">
        <a:solidFill>
          <a:schemeClr val="tx1"/>
        </a:solidFill>
        <a:latin typeface="+mn-lt"/>
        <a:ea typeface="+mn-ea"/>
        <a:cs typeface="+mn-cs"/>
      </a:defRPr>
    </a:lvl7pPr>
    <a:lvl8pPr marL="3657417" algn="l" defTabSz="1044976" rtl="0" eaLnBrk="1" latinLnBrk="0" hangingPunct="1">
      <a:defRPr sz="1400" kern="1200">
        <a:solidFill>
          <a:schemeClr val="tx1"/>
        </a:solidFill>
        <a:latin typeface="+mn-lt"/>
        <a:ea typeface="+mn-ea"/>
        <a:cs typeface="+mn-cs"/>
      </a:defRPr>
    </a:lvl8pPr>
    <a:lvl9pPr marL="4179905" algn="l" defTabSz="1044976"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4099"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dirty="0" smtClean="0"/>
          </a:p>
        </p:txBody>
      </p:sp>
      <p:sp>
        <p:nvSpPr>
          <p:cNvPr id="4100" name="Slayt Numarası Yer Tutucus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B296011-B4B0-439D-B27C-E3FDE67A34DC}" type="slidenum">
              <a:rPr lang="tr-TR" smtClean="0"/>
              <a:pPr/>
              <a:t>1</a:t>
            </a:fld>
            <a:endParaRPr 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890978" y="10065544"/>
            <a:ext cx="21421196" cy="6947297"/>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3780103" y="18363010"/>
            <a:ext cx="17642946" cy="8279606"/>
          </a:xfrm>
        </p:spPr>
        <p:txBody>
          <a:bodyPr/>
          <a:lstStyle>
            <a:lvl1pPr marL="0" indent="0" algn="ctr">
              <a:buNone/>
              <a:defRPr/>
            </a:lvl1pPr>
            <a:lvl2pPr marL="522488" indent="0" algn="ctr">
              <a:buNone/>
              <a:defRPr/>
            </a:lvl2pPr>
            <a:lvl3pPr marL="1044976" indent="0" algn="ctr">
              <a:buNone/>
              <a:defRPr/>
            </a:lvl3pPr>
            <a:lvl4pPr marL="1567464" indent="0" algn="ctr">
              <a:buNone/>
              <a:defRPr/>
            </a:lvl4pPr>
            <a:lvl5pPr marL="2089953" indent="0" algn="ctr">
              <a:buNone/>
              <a:defRPr/>
            </a:lvl5pPr>
            <a:lvl6pPr marL="2612441" indent="0" algn="ctr">
              <a:buNone/>
              <a:defRPr/>
            </a:lvl6pPr>
            <a:lvl7pPr marL="3134929" indent="0" algn="ctr">
              <a:buNone/>
              <a:defRPr/>
            </a:lvl7pPr>
            <a:lvl8pPr marL="3657417" indent="0" algn="ctr">
              <a:buNone/>
              <a:defRPr/>
            </a:lvl8pPr>
            <a:lvl9pPr marL="4179905" indent="0" algn="ctr">
              <a:buNone/>
              <a:defRPr/>
            </a:lvl9pPr>
          </a:lstStyle>
          <a:p>
            <a:r>
              <a:rPr lang="tr-TR" smtClean="0"/>
              <a:t>Asıl alt başlık stilini düzenlemek için tıklatın</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B85B3AB2-532D-4692-A0D6-CF86474D2D5B}"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B824C4A1-299D-4A6F-9A27-9FEC9414D67F}"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18272655" y="1298378"/>
            <a:ext cx="5671079" cy="2764809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1259417" y="1298378"/>
            <a:ext cx="16835438" cy="2764809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24FD1869-3D44-4E8F-913E-ACDCB1EB7C57}"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D3D50F19-52C9-449E-A350-8938AD60ADFF}"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1990990" y="20822246"/>
            <a:ext cx="21423047" cy="6436519"/>
          </a:xfrm>
        </p:spPr>
        <p:txBody>
          <a:bodyPr anchor="t"/>
          <a:lstStyle>
            <a:lvl1pPr algn="l">
              <a:defRPr sz="46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1990990" y="13733859"/>
            <a:ext cx="21423047" cy="7088387"/>
          </a:xfrm>
        </p:spPr>
        <p:txBody>
          <a:bodyPr anchor="b"/>
          <a:lstStyle>
            <a:lvl1pPr marL="0" indent="0">
              <a:buNone/>
              <a:defRPr sz="2300"/>
            </a:lvl1pPr>
            <a:lvl2pPr marL="522488" indent="0">
              <a:buNone/>
              <a:defRPr sz="2100"/>
            </a:lvl2pPr>
            <a:lvl3pPr marL="1044976" indent="0">
              <a:buNone/>
              <a:defRPr sz="1800"/>
            </a:lvl3pPr>
            <a:lvl4pPr marL="1567464" indent="0">
              <a:buNone/>
              <a:defRPr sz="1600"/>
            </a:lvl4pPr>
            <a:lvl5pPr marL="2089953" indent="0">
              <a:buNone/>
              <a:defRPr sz="1600"/>
            </a:lvl5pPr>
            <a:lvl6pPr marL="2612441" indent="0">
              <a:buNone/>
              <a:defRPr sz="1600"/>
            </a:lvl6pPr>
            <a:lvl7pPr marL="3134929" indent="0">
              <a:buNone/>
              <a:defRPr sz="1600"/>
            </a:lvl7pPr>
            <a:lvl8pPr marL="3657417" indent="0">
              <a:buNone/>
              <a:defRPr sz="1600"/>
            </a:lvl8pPr>
            <a:lvl9pPr marL="4179905" indent="0">
              <a:buNone/>
              <a:defRPr sz="16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5C10BD17-FA9E-4A49-8711-9D76D094524C}"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1259417" y="7561660"/>
            <a:ext cx="11253258" cy="21384816"/>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12690475" y="7561660"/>
            <a:ext cx="11253258" cy="21384816"/>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E2D62059-6276-497B-BD3C-CB83008C66BA}"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1259417" y="7252693"/>
            <a:ext cx="11136578" cy="3023592"/>
          </a:xfrm>
        </p:spPr>
        <p:txBody>
          <a:bodyPr anchor="b"/>
          <a:lstStyle>
            <a:lvl1pPr marL="0" indent="0">
              <a:buNone/>
              <a:defRPr sz="2700" b="1"/>
            </a:lvl1pPr>
            <a:lvl2pPr marL="522488" indent="0">
              <a:buNone/>
              <a:defRPr sz="2300" b="1"/>
            </a:lvl2pPr>
            <a:lvl3pPr marL="1044976" indent="0">
              <a:buNone/>
              <a:defRPr sz="2100" b="1"/>
            </a:lvl3pPr>
            <a:lvl4pPr marL="1567464" indent="0">
              <a:buNone/>
              <a:defRPr sz="1800" b="1"/>
            </a:lvl4pPr>
            <a:lvl5pPr marL="2089953" indent="0">
              <a:buNone/>
              <a:defRPr sz="1800" b="1"/>
            </a:lvl5pPr>
            <a:lvl6pPr marL="2612441" indent="0">
              <a:buNone/>
              <a:defRPr sz="1800" b="1"/>
            </a:lvl6pPr>
            <a:lvl7pPr marL="3134929" indent="0">
              <a:buNone/>
              <a:defRPr sz="1800" b="1"/>
            </a:lvl7pPr>
            <a:lvl8pPr marL="3657417" indent="0">
              <a:buNone/>
              <a:defRPr sz="1800" b="1"/>
            </a:lvl8pPr>
            <a:lvl9pPr marL="4179905" indent="0">
              <a:buNone/>
              <a:defRPr sz="1800" b="1"/>
            </a:lvl9pPr>
          </a:lstStyle>
          <a:p>
            <a:pPr lvl="0"/>
            <a:r>
              <a:rPr lang="tr-TR" smtClean="0"/>
              <a:t>Asıl metin stillerini düzenlemek için tıklatın</a:t>
            </a:r>
          </a:p>
        </p:txBody>
      </p:sp>
      <p:sp>
        <p:nvSpPr>
          <p:cNvPr id="4" name="İçerik Yer Tutucusu 3"/>
          <p:cNvSpPr>
            <a:spLocks noGrp="1"/>
          </p:cNvSpPr>
          <p:nvPr>
            <p:ph sz="half" idx="2"/>
          </p:nvPr>
        </p:nvSpPr>
        <p:spPr>
          <a:xfrm>
            <a:off x="1259417" y="10276285"/>
            <a:ext cx="11136578" cy="18670191"/>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12803453" y="7252693"/>
            <a:ext cx="11140281" cy="3023592"/>
          </a:xfrm>
        </p:spPr>
        <p:txBody>
          <a:bodyPr anchor="b"/>
          <a:lstStyle>
            <a:lvl1pPr marL="0" indent="0">
              <a:buNone/>
              <a:defRPr sz="2700" b="1"/>
            </a:lvl1pPr>
            <a:lvl2pPr marL="522488" indent="0">
              <a:buNone/>
              <a:defRPr sz="2300" b="1"/>
            </a:lvl2pPr>
            <a:lvl3pPr marL="1044976" indent="0">
              <a:buNone/>
              <a:defRPr sz="2100" b="1"/>
            </a:lvl3pPr>
            <a:lvl4pPr marL="1567464" indent="0">
              <a:buNone/>
              <a:defRPr sz="1800" b="1"/>
            </a:lvl4pPr>
            <a:lvl5pPr marL="2089953" indent="0">
              <a:buNone/>
              <a:defRPr sz="1800" b="1"/>
            </a:lvl5pPr>
            <a:lvl6pPr marL="2612441" indent="0">
              <a:buNone/>
              <a:defRPr sz="1800" b="1"/>
            </a:lvl6pPr>
            <a:lvl7pPr marL="3134929" indent="0">
              <a:buNone/>
              <a:defRPr sz="1800" b="1"/>
            </a:lvl7pPr>
            <a:lvl8pPr marL="3657417" indent="0">
              <a:buNone/>
              <a:defRPr sz="1800" b="1"/>
            </a:lvl8pPr>
            <a:lvl9pPr marL="4179905" indent="0">
              <a:buNone/>
              <a:defRPr sz="18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12803453" y="10276285"/>
            <a:ext cx="11140281" cy="18670191"/>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a:defRPr/>
            </a:pPr>
            <a:endParaRPr lang="tr-TR"/>
          </a:p>
        </p:txBody>
      </p:sp>
      <p:sp>
        <p:nvSpPr>
          <p:cNvPr id="8" name="Rectangle 5"/>
          <p:cNvSpPr>
            <a:spLocks noGrp="1" noChangeArrowheads="1"/>
          </p:cNvSpPr>
          <p:nvPr>
            <p:ph type="ftr" sz="quarter" idx="11"/>
          </p:nvPr>
        </p:nvSpPr>
        <p:spPr>
          <a:ln/>
        </p:spPr>
        <p:txBody>
          <a:bodyPr/>
          <a:lstStyle>
            <a:lvl1pPr>
              <a:defRPr/>
            </a:lvl1pPr>
          </a:lstStyle>
          <a:p>
            <a:pPr>
              <a:defRPr/>
            </a:pPr>
            <a:endParaRPr lang="tr-TR"/>
          </a:p>
        </p:txBody>
      </p:sp>
      <p:sp>
        <p:nvSpPr>
          <p:cNvPr id="9" name="Rectangle 6"/>
          <p:cNvSpPr>
            <a:spLocks noGrp="1" noChangeArrowheads="1"/>
          </p:cNvSpPr>
          <p:nvPr>
            <p:ph type="sldNum" sz="quarter" idx="12"/>
          </p:nvPr>
        </p:nvSpPr>
        <p:spPr>
          <a:ln/>
        </p:spPr>
        <p:txBody>
          <a:bodyPr/>
          <a:lstStyle>
            <a:lvl1pPr>
              <a:defRPr/>
            </a:lvl1pPr>
          </a:lstStyle>
          <a:p>
            <a:pPr>
              <a:defRPr/>
            </a:pPr>
            <a:fld id="{415933F4-7CDF-4A42-B324-7A9CCB3B27A8}"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p>
        </p:txBody>
      </p:sp>
      <p:sp>
        <p:nvSpPr>
          <p:cNvPr id="4" name="Rectangle 5"/>
          <p:cNvSpPr>
            <a:spLocks noGrp="1" noChangeArrowheads="1"/>
          </p:cNvSpPr>
          <p:nvPr>
            <p:ph type="ftr" sz="quarter" idx="11"/>
          </p:nvPr>
        </p:nvSpPr>
        <p:spPr>
          <a:ln/>
        </p:spPr>
        <p:txBody>
          <a:bodyPr/>
          <a:lstStyle>
            <a:lvl1pPr>
              <a:defRPr/>
            </a:lvl1pPr>
          </a:lstStyle>
          <a:p>
            <a:pPr>
              <a:defRPr/>
            </a:pPr>
            <a:endParaRPr lang="tr-TR"/>
          </a:p>
        </p:txBody>
      </p:sp>
      <p:sp>
        <p:nvSpPr>
          <p:cNvPr id="5" name="Rectangle 6"/>
          <p:cNvSpPr>
            <a:spLocks noGrp="1" noChangeArrowheads="1"/>
          </p:cNvSpPr>
          <p:nvPr>
            <p:ph type="sldNum" sz="quarter" idx="12"/>
          </p:nvPr>
        </p:nvSpPr>
        <p:spPr>
          <a:ln/>
        </p:spPr>
        <p:txBody>
          <a:bodyPr/>
          <a:lstStyle>
            <a:lvl1pPr>
              <a:defRPr/>
            </a:lvl1pPr>
          </a:lstStyle>
          <a:p>
            <a:pPr>
              <a:defRPr/>
            </a:pPr>
            <a:fld id="{1428D0B5-F691-4AAE-9991-B577FFE193F4}"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p>
        </p:txBody>
      </p:sp>
      <p:sp>
        <p:nvSpPr>
          <p:cNvPr id="3" name="Rectangle 5"/>
          <p:cNvSpPr>
            <a:spLocks noGrp="1" noChangeArrowheads="1"/>
          </p:cNvSpPr>
          <p:nvPr>
            <p:ph type="ftr" sz="quarter" idx="11"/>
          </p:nvPr>
        </p:nvSpPr>
        <p:spPr>
          <a:ln/>
        </p:spPr>
        <p:txBody>
          <a:bodyPr/>
          <a:lstStyle>
            <a:lvl1pPr>
              <a:defRPr/>
            </a:lvl1pPr>
          </a:lstStyle>
          <a:p>
            <a:pPr>
              <a:defRPr/>
            </a:pPr>
            <a:endParaRPr lang="tr-TR"/>
          </a:p>
        </p:txBody>
      </p:sp>
      <p:sp>
        <p:nvSpPr>
          <p:cNvPr id="4" name="Rectangle 6"/>
          <p:cNvSpPr>
            <a:spLocks noGrp="1" noChangeArrowheads="1"/>
          </p:cNvSpPr>
          <p:nvPr>
            <p:ph type="sldNum" sz="quarter" idx="12"/>
          </p:nvPr>
        </p:nvSpPr>
        <p:spPr>
          <a:ln/>
        </p:spPr>
        <p:txBody>
          <a:bodyPr/>
          <a:lstStyle>
            <a:lvl1pPr>
              <a:defRPr/>
            </a:lvl1pPr>
          </a:lstStyle>
          <a:p>
            <a:pPr>
              <a:defRPr/>
            </a:pPr>
            <a:fld id="{7DD5B463-A0B5-48B5-A548-5390FC99094C}"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259417" y="1289448"/>
            <a:ext cx="8291778" cy="5491758"/>
          </a:xfrm>
        </p:spPr>
        <p:txBody>
          <a:bodyPr anchor="b"/>
          <a:lstStyle>
            <a:lvl1pPr algn="l">
              <a:defRPr sz="2300" b="1"/>
            </a:lvl1pPr>
          </a:lstStyle>
          <a:p>
            <a:r>
              <a:rPr lang="tr-TR" smtClean="0"/>
              <a:t>Asıl başlık stili için tıklatın</a:t>
            </a:r>
            <a:endParaRPr lang="tr-TR"/>
          </a:p>
        </p:txBody>
      </p:sp>
      <p:sp>
        <p:nvSpPr>
          <p:cNvPr id="3" name="İçerik Yer Tutucusu 2"/>
          <p:cNvSpPr>
            <a:spLocks noGrp="1"/>
          </p:cNvSpPr>
          <p:nvPr>
            <p:ph idx="1"/>
          </p:nvPr>
        </p:nvSpPr>
        <p:spPr>
          <a:xfrm>
            <a:off x="9853083" y="1289448"/>
            <a:ext cx="14090650" cy="27657028"/>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1259417" y="6781205"/>
            <a:ext cx="8291778" cy="22165270"/>
          </a:xfrm>
        </p:spPr>
        <p:txBody>
          <a:bodyPr/>
          <a:lstStyle>
            <a:lvl1pPr marL="0" indent="0">
              <a:buNone/>
              <a:defRPr sz="1600"/>
            </a:lvl1pPr>
            <a:lvl2pPr marL="522488" indent="0">
              <a:buNone/>
              <a:defRPr sz="1400"/>
            </a:lvl2pPr>
            <a:lvl3pPr marL="1044976" indent="0">
              <a:buNone/>
              <a:defRPr sz="1100"/>
            </a:lvl3pPr>
            <a:lvl4pPr marL="1567464" indent="0">
              <a:buNone/>
              <a:defRPr sz="1000"/>
            </a:lvl4pPr>
            <a:lvl5pPr marL="2089953" indent="0">
              <a:buNone/>
              <a:defRPr sz="1000"/>
            </a:lvl5pPr>
            <a:lvl6pPr marL="2612441" indent="0">
              <a:buNone/>
              <a:defRPr sz="1000"/>
            </a:lvl6pPr>
            <a:lvl7pPr marL="3134929" indent="0">
              <a:buNone/>
              <a:defRPr sz="1000"/>
            </a:lvl7pPr>
            <a:lvl8pPr marL="3657417" indent="0">
              <a:buNone/>
              <a:defRPr sz="1000"/>
            </a:lvl8pPr>
            <a:lvl9pPr marL="4179905" indent="0">
              <a:buNone/>
              <a:defRPr sz="10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DD0FE04E-4C52-45C8-A5D5-060F07FD85B3}"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4939507" y="22683193"/>
            <a:ext cx="15122260" cy="2677120"/>
          </a:xfrm>
        </p:spPr>
        <p:txBody>
          <a:bodyPr anchor="b"/>
          <a:lstStyle>
            <a:lvl1pPr algn="l">
              <a:defRPr sz="2300" b="1"/>
            </a:lvl1pPr>
          </a:lstStyle>
          <a:p>
            <a:r>
              <a:rPr lang="tr-TR" smtClean="0"/>
              <a:t>Asıl başlık stili için tıklatın</a:t>
            </a:r>
            <a:endParaRPr lang="tr-TR"/>
          </a:p>
        </p:txBody>
      </p:sp>
      <p:sp>
        <p:nvSpPr>
          <p:cNvPr id="3" name="Resim Yer Tutucusu 2"/>
          <p:cNvSpPr>
            <a:spLocks noGrp="1"/>
          </p:cNvSpPr>
          <p:nvPr>
            <p:ph type="pic" idx="1"/>
          </p:nvPr>
        </p:nvSpPr>
        <p:spPr>
          <a:xfrm>
            <a:off x="4939507" y="2895005"/>
            <a:ext cx="15122260" cy="19443501"/>
          </a:xfrm>
        </p:spPr>
        <p:txBody>
          <a:bodyPr/>
          <a:lstStyle>
            <a:lvl1pPr marL="0" indent="0">
              <a:buNone/>
              <a:defRPr sz="3700"/>
            </a:lvl1pPr>
            <a:lvl2pPr marL="522488" indent="0">
              <a:buNone/>
              <a:defRPr sz="3200"/>
            </a:lvl2pPr>
            <a:lvl3pPr marL="1044976" indent="0">
              <a:buNone/>
              <a:defRPr sz="2700"/>
            </a:lvl3pPr>
            <a:lvl4pPr marL="1567464" indent="0">
              <a:buNone/>
              <a:defRPr sz="2300"/>
            </a:lvl4pPr>
            <a:lvl5pPr marL="2089953" indent="0">
              <a:buNone/>
              <a:defRPr sz="2300"/>
            </a:lvl5pPr>
            <a:lvl6pPr marL="2612441" indent="0">
              <a:buNone/>
              <a:defRPr sz="2300"/>
            </a:lvl6pPr>
            <a:lvl7pPr marL="3134929" indent="0">
              <a:buNone/>
              <a:defRPr sz="2300"/>
            </a:lvl7pPr>
            <a:lvl8pPr marL="3657417" indent="0">
              <a:buNone/>
              <a:defRPr sz="2300"/>
            </a:lvl8pPr>
            <a:lvl9pPr marL="4179905" indent="0">
              <a:buNone/>
              <a:defRPr sz="2300"/>
            </a:lvl9pPr>
          </a:lstStyle>
          <a:p>
            <a:pPr lvl="0"/>
            <a:endParaRPr lang="tr-TR" noProof="0" smtClean="0"/>
          </a:p>
        </p:txBody>
      </p:sp>
      <p:sp>
        <p:nvSpPr>
          <p:cNvPr id="4" name="Metin Yer Tutucusu 3"/>
          <p:cNvSpPr>
            <a:spLocks noGrp="1"/>
          </p:cNvSpPr>
          <p:nvPr>
            <p:ph type="body" sz="half" idx="2"/>
          </p:nvPr>
        </p:nvSpPr>
        <p:spPr>
          <a:xfrm>
            <a:off x="4939507" y="25360313"/>
            <a:ext cx="15122260" cy="3804047"/>
          </a:xfrm>
        </p:spPr>
        <p:txBody>
          <a:bodyPr/>
          <a:lstStyle>
            <a:lvl1pPr marL="0" indent="0">
              <a:buNone/>
              <a:defRPr sz="1600"/>
            </a:lvl1pPr>
            <a:lvl2pPr marL="522488" indent="0">
              <a:buNone/>
              <a:defRPr sz="1400"/>
            </a:lvl2pPr>
            <a:lvl3pPr marL="1044976" indent="0">
              <a:buNone/>
              <a:defRPr sz="1100"/>
            </a:lvl3pPr>
            <a:lvl4pPr marL="1567464" indent="0">
              <a:buNone/>
              <a:defRPr sz="1000"/>
            </a:lvl4pPr>
            <a:lvl5pPr marL="2089953" indent="0">
              <a:buNone/>
              <a:defRPr sz="1000"/>
            </a:lvl5pPr>
            <a:lvl6pPr marL="2612441" indent="0">
              <a:buNone/>
              <a:defRPr sz="1000"/>
            </a:lvl6pPr>
            <a:lvl7pPr marL="3134929" indent="0">
              <a:buNone/>
              <a:defRPr sz="1000"/>
            </a:lvl7pPr>
            <a:lvl8pPr marL="3657417" indent="0">
              <a:buNone/>
              <a:defRPr sz="1000"/>
            </a:lvl8pPr>
            <a:lvl9pPr marL="4179905" indent="0">
              <a:buNone/>
              <a:defRPr sz="10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F5AA66AE-1ABD-411E-884E-397185D7A41E}"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45000"/>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258888" y="1298575"/>
            <a:ext cx="22685375" cy="5400675"/>
          </a:xfrm>
          <a:prstGeom prst="rect">
            <a:avLst/>
          </a:prstGeom>
          <a:noFill/>
          <a:ln w="9525">
            <a:noFill/>
            <a:miter lim="800000"/>
            <a:headEnd/>
            <a:tailEnd/>
          </a:ln>
        </p:spPr>
        <p:txBody>
          <a:bodyPr vert="horz" wrap="square" lIns="329168" tIns="164584" rIns="329168" bIns="164584" numCol="1" anchor="ctr" anchorCtr="0" compatLnSpc="1">
            <a:prstTxWarp prst="textNoShape">
              <a:avLst/>
            </a:prstTxWarp>
          </a:bodyPr>
          <a:lstStyle/>
          <a:p>
            <a:pPr lvl="0"/>
            <a:r>
              <a:rPr lang="tr-TR" smtClean="0"/>
              <a:t>Asıl başlık stili için tıklatın</a:t>
            </a:r>
          </a:p>
        </p:txBody>
      </p:sp>
      <p:sp>
        <p:nvSpPr>
          <p:cNvPr id="1027" name="Rectangle 3"/>
          <p:cNvSpPr>
            <a:spLocks noGrp="1" noChangeArrowheads="1"/>
          </p:cNvSpPr>
          <p:nvPr>
            <p:ph type="body" idx="1"/>
          </p:nvPr>
        </p:nvSpPr>
        <p:spPr bwMode="auto">
          <a:xfrm>
            <a:off x="1258888" y="7561263"/>
            <a:ext cx="22685375" cy="21385212"/>
          </a:xfrm>
          <a:prstGeom prst="rect">
            <a:avLst/>
          </a:prstGeom>
          <a:noFill/>
          <a:ln w="9525">
            <a:noFill/>
            <a:miter lim="800000"/>
            <a:headEnd/>
            <a:tailEnd/>
          </a:ln>
        </p:spPr>
        <p:txBody>
          <a:bodyPr vert="horz" wrap="square" lIns="329168" tIns="164584" rIns="329168" bIns="164584"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028" name="Rectangle 4"/>
          <p:cNvSpPr>
            <a:spLocks noGrp="1" noChangeArrowheads="1"/>
          </p:cNvSpPr>
          <p:nvPr>
            <p:ph type="dt" sz="half" idx="2"/>
          </p:nvPr>
        </p:nvSpPr>
        <p:spPr bwMode="auto">
          <a:xfrm>
            <a:off x="1258888" y="29508450"/>
            <a:ext cx="5883275" cy="2251075"/>
          </a:xfrm>
          <a:prstGeom prst="rect">
            <a:avLst/>
          </a:prstGeom>
          <a:noFill/>
          <a:ln>
            <a:noFill/>
          </a:ln>
          <a:effectLst/>
          <a:extLst>
            <a:ext uri="{909E8E84-426E-40DD-AFC4-6F175D3DCCD1}"/>
            <a:ext uri="{91240B29-F687-4F45-9708-019B960494DF}"/>
            <a:ext uri="{AF507438-7753-43E0-B8FC-AC1667EBCBE1}"/>
          </a:extLst>
        </p:spPr>
        <p:txBody>
          <a:bodyPr vert="horz" wrap="square" lIns="329168" tIns="164584" rIns="329168" bIns="164584" numCol="1" anchor="t" anchorCtr="0" compatLnSpc="1">
            <a:prstTxWarp prst="textNoShape">
              <a:avLst/>
            </a:prstTxWarp>
          </a:bodyPr>
          <a:lstStyle>
            <a:lvl1pPr>
              <a:defRPr sz="5000"/>
            </a:lvl1pPr>
          </a:lstStyle>
          <a:p>
            <a:pPr>
              <a:defRPr/>
            </a:pPr>
            <a:endParaRPr lang="tr-TR"/>
          </a:p>
        </p:txBody>
      </p:sp>
      <p:sp>
        <p:nvSpPr>
          <p:cNvPr id="1029" name="Rectangle 5"/>
          <p:cNvSpPr>
            <a:spLocks noGrp="1" noChangeArrowheads="1"/>
          </p:cNvSpPr>
          <p:nvPr>
            <p:ph type="ftr" sz="quarter" idx="3"/>
          </p:nvPr>
        </p:nvSpPr>
        <p:spPr bwMode="auto">
          <a:xfrm>
            <a:off x="8610600" y="29508450"/>
            <a:ext cx="7981950" cy="2251075"/>
          </a:xfrm>
          <a:prstGeom prst="rect">
            <a:avLst/>
          </a:prstGeom>
          <a:noFill/>
          <a:ln>
            <a:noFill/>
          </a:ln>
          <a:effectLst/>
          <a:extLst>
            <a:ext uri="{909E8E84-426E-40DD-AFC4-6F175D3DCCD1}"/>
            <a:ext uri="{91240B29-F687-4F45-9708-019B960494DF}"/>
            <a:ext uri="{AF507438-7753-43E0-B8FC-AC1667EBCBE1}"/>
          </a:extLst>
        </p:spPr>
        <p:txBody>
          <a:bodyPr vert="horz" wrap="square" lIns="329168" tIns="164584" rIns="329168" bIns="164584" numCol="1" anchor="t" anchorCtr="0" compatLnSpc="1">
            <a:prstTxWarp prst="textNoShape">
              <a:avLst/>
            </a:prstTxWarp>
          </a:bodyPr>
          <a:lstStyle>
            <a:lvl1pPr algn="ctr">
              <a:defRPr sz="5000"/>
            </a:lvl1pPr>
          </a:lstStyle>
          <a:p>
            <a:pPr>
              <a:defRPr/>
            </a:pPr>
            <a:endParaRPr lang="tr-TR"/>
          </a:p>
        </p:txBody>
      </p:sp>
      <p:sp>
        <p:nvSpPr>
          <p:cNvPr id="1030" name="Rectangle 6"/>
          <p:cNvSpPr>
            <a:spLocks noGrp="1" noChangeArrowheads="1"/>
          </p:cNvSpPr>
          <p:nvPr>
            <p:ph type="sldNum" sz="quarter" idx="4"/>
          </p:nvPr>
        </p:nvSpPr>
        <p:spPr bwMode="auto">
          <a:xfrm>
            <a:off x="18060988" y="29508450"/>
            <a:ext cx="5883275" cy="2251075"/>
          </a:xfrm>
          <a:prstGeom prst="rect">
            <a:avLst/>
          </a:prstGeom>
          <a:noFill/>
          <a:ln>
            <a:noFill/>
          </a:ln>
          <a:effectLst/>
          <a:extLst>
            <a:ext uri="{909E8E84-426E-40DD-AFC4-6F175D3DCCD1}"/>
            <a:ext uri="{91240B29-F687-4F45-9708-019B960494DF}"/>
            <a:ext uri="{AF507438-7753-43E0-B8FC-AC1667EBCBE1}"/>
          </a:extLst>
        </p:spPr>
        <p:txBody>
          <a:bodyPr vert="horz" wrap="square" lIns="329168" tIns="164584" rIns="329168" bIns="164584" numCol="1" anchor="t" anchorCtr="0" compatLnSpc="1">
            <a:prstTxWarp prst="textNoShape">
              <a:avLst/>
            </a:prstTxWarp>
          </a:bodyPr>
          <a:lstStyle>
            <a:lvl1pPr algn="r">
              <a:defRPr sz="5000"/>
            </a:lvl1pPr>
          </a:lstStyle>
          <a:p>
            <a:pPr>
              <a:defRPr/>
            </a:pPr>
            <a:fld id="{A8D93567-53C2-4A7B-81EB-D8703384A5D2}"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290888" rtl="0" eaLnBrk="0" fontAlgn="base" hangingPunct="0">
        <a:spcBef>
          <a:spcPct val="0"/>
        </a:spcBef>
        <a:spcAft>
          <a:spcPct val="0"/>
        </a:spcAft>
        <a:defRPr sz="15900">
          <a:solidFill>
            <a:schemeClr val="tx2"/>
          </a:solidFill>
          <a:latin typeface="+mj-lt"/>
          <a:ea typeface="+mj-ea"/>
          <a:cs typeface="+mj-cs"/>
        </a:defRPr>
      </a:lvl1pPr>
      <a:lvl2pPr algn="ctr" defTabSz="3290888" rtl="0" eaLnBrk="0" fontAlgn="base" hangingPunct="0">
        <a:spcBef>
          <a:spcPct val="0"/>
        </a:spcBef>
        <a:spcAft>
          <a:spcPct val="0"/>
        </a:spcAft>
        <a:defRPr sz="15900">
          <a:solidFill>
            <a:schemeClr val="tx2"/>
          </a:solidFill>
          <a:latin typeface="Arial" charset="0"/>
        </a:defRPr>
      </a:lvl2pPr>
      <a:lvl3pPr algn="ctr" defTabSz="3290888" rtl="0" eaLnBrk="0" fontAlgn="base" hangingPunct="0">
        <a:spcBef>
          <a:spcPct val="0"/>
        </a:spcBef>
        <a:spcAft>
          <a:spcPct val="0"/>
        </a:spcAft>
        <a:defRPr sz="15900">
          <a:solidFill>
            <a:schemeClr val="tx2"/>
          </a:solidFill>
          <a:latin typeface="Arial" charset="0"/>
        </a:defRPr>
      </a:lvl3pPr>
      <a:lvl4pPr algn="ctr" defTabSz="3290888" rtl="0" eaLnBrk="0" fontAlgn="base" hangingPunct="0">
        <a:spcBef>
          <a:spcPct val="0"/>
        </a:spcBef>
        <a:spcAft>
          <a:spcPct val="0"/>
        </a:spcAft>
        <a:defRPr sz="15900">
          <a:solidFill>
            <a:schemeClr val="tx2"/>
          </a:solidFill>
          <a:latin typeface="Arial" charset="0"/>
        </a:defRPr>
      </a:lvl4pPr>
      <a:lvl5pPr algn="ctr" defTabSz="3290888" rtl="0" eaLnBrk="0" fontAlgn="base" hangingPunct="0">
        <a:spcBef>
          <a:spcPct val="0"/>
        </a:spcBef>
        <a:spcAft>
          <a:spcPct val="0"/>
        </a:spcAft>
        <a:defRPr sz="15900">
          <a:solidFill>
            <a:schemeClr val="tx2"/>
          </a:solidFill>
          <a:latin typeface="Arial" charset="0"/>
        </a:defRPr>
      </a:lvl5pPr>
      <a:lvl6pPr marL="522488" algn="ctr" defTabSz="3290950" rtl="0" fontAlgn="base">
        <a:spcBef>
          <a:spcPct val="0"/>
        </a:spcBef>
        <a:spcAft>
          <a:spcPct val="0"/>
        </a:spcAft>
        <a:defRPr sz="15900">
          <a:solidFill>
            <a:schemeClr val="tx2"/>
          </a:solidFill>
          <a:latin typeface="Arial" charset="0"/>
        </a:defRPr>
      </a:lvl6pPr>
      <a:lvl7pPr marL="1044976" algn="ctr" defTabSz="3290950" rtl="0" fontAlgn="base">
        <a:spcBef>
          <a:spcPct val="0"/>
        </a:spcBef>
        <a:spcAft>
          <a:spcPct val="0"/>
        </a:spcAft>
        <a:defRPr sz="15900">
          <a:solidFill>
            <a:schemeClr val="tx2"/>
          </a:solidFill>
          <a:latin typeface="Arial" charset="0"/>
        </a:defRPr>
      </a:lvl7pPr>
      <a:lvl8pPr marL="1567464" algn="ctr" defTabSz="3290950" rtl="0" fontAlgn="base">
        <a:spcBef>
          <a:spcPct val="0"/>
        </a:spcBef>
        <a:spcAft>
          <a:spcPct val="0"/>
        </a:spcAft>
        <a:defRPr sz="15900">
          <a:solidFill>
            <a:schemeClr val="tx2"/>
          </a:solidFill>
          <a:latin typeface="Arial" charset="0"/>
        </a:defRPr>
      </a:lvl8pPr>
      <a:lvl9pPr marL="2089953" algn="ctr" defTabSz="3290950" rtl="0" fontAlgn="base">
        <a:spcBef>
          <a:spcPct val="0"/>
        </a:spcBef>
        <a:spcAft>
          <a:spcPct val="0"/>
        </a:spcAft>
        <a:defRPr sz="15900">
          <a:solidFill>
            <a:schemeClr val="tx2"/>
          </a:solidFill>
          <a:latin typeface="Arial" charset="0"/>
        </a:defRPr>
      </a:lvl9pPr>
    </p:titleStyle>
    <p:bodyStyle>
      <a:lvl1pPr marL="1233488" indent="-1233488" algn="l" defTabSz="3290888" rtl="0" eaLnBrk="0" fontAlgn="base" hangingPunct="0">
        <a:spcBef>
          <a:spcPct val="20000"/>
        </a:spcBef>
        <a:spcAft>
          <a:spcPct val="0"/>
        </a:spcAft>
        <a:buChar char="•"/>
        <a:defRPr sz="11500">
          <a:solidFill>
            <a:schemeClr val="tx1"/>
          </a:solidFill>
          <a:latin typeface="+mn-lt"/>
          <a:ea typeface="+mn-ea"/>
          <a:cs typeface="+mn-cs"/>
        </a:defRPr>
      </a:lvl1pPr>
      <a:lvl2pPr marL="2673350" indent="-1027113" algn="l" defTabSz="3290888" rtl="0" eaLnBrk="0" fontAlgn="base" hangingPunct="0">
        <a:spcBef>
          <a:spcPct val="20000"/>
        </a:spcBef>
        <a:spcAft>
          <a:spcPct val="0"/>
        </a:spcAft>
        <a:buChar char="–"/>
        <a:defRPr sz="10100">
          <a:solidFill>
            <a:schemeClr val="tx1"/>
          </a:solidFill>
          <a:latin typeface="+mn-lt"/>
        </a:defRPr>
      </a:lvl2pPr>
      <a:lvl3pPr marL="4113213" indent="-822325" algn="l" defTabSz="3290888" rtl="0" eaLnBrk="0" fontAlgn="base" hangingPunct="0">
        <a:spcBef>
          <a:spcPct val="20000"/>
        </a:spcBef>
        <a:spcAft>
          <a:spcPct val="0"/>
        </a:spcAft>
        <a:buChar char="•"/>
        <a:defRPr sz="8700">
          <a:solidFill>
            <a:schemeClr val="tx1"/>
          </a:solidFill>
          <a:latin typeface="+mn-lt"/>
        </a:defRPr>
      </a:lvl3pPr>
      <a:lvl4pPr marL="5759450" indent="-820738" algn="l" defTabSz="3290888" rtl="0" eaLnBrk="0" fontAlgn="base" hangingPunct="0">
        <a:spcBef>
          <a:spcPct val="20000"/>
        </a:spcBef>
        <a:spcAft>
          <a:spcPct val="0"/>
        </a:spcAft>
        <a:buChar char="–"/>
        <a:defRPr sz="7200">
          <a:solidFill>
            <a:schemeClr val="tx1"/>
          </a:solidFill>
          <a:latin typeface="+mn-lt"/>
        </a:defRPr>
      </a:lvl4pPr>
      <a:lvl5pPr marL="7404100" indent="-820738" algn="l" defTabSz="3290888" rtl="0" eaLnBrk="0" fontAlgn="base" hangingPunct="0">
        <a:spcBef>
          <a:spcPct val="20000"/>
        </a:spcBef>
        <a:spcAft>
          <a:spcPct val="0"/>
        </a:spcAft>
        <a:buChar char="»"/>
        <a:defRPr sz="7200">
          <a:solidFill>
            <a:schemeClr val="tx1"/>
          </a:solidFill>
          <a:latin typeface="+mn-lt"/>
        </a:defRPr>
      </a:lvl5pPr>
      <a:lvl6pPr marL="7928032" indent="-821831" algn="l" defTabSz="3290950" rtl="0" fontAlgn="base">
        <a:spcBef>
          <a:spcPct val="20000"/>
        </a:spcBef>
        <a:spcAft>
          <a:spcPct val="0"/>
        </a:spcAft>
        <a:buChar char="»"/>
        <a:defRPr sz="7200">
          <a:solidFill>
            <a:schemeClr val="tx1"/>
          </a:solidFill>
          <a:latin typeface="+mn-lt"/>
        </a:defRPr>
      </a:lvl6pPr>
      <a:lvl7pPr marL="8450520" indent="-821831" algn="l" defTabSz="3290950" rtl="0" fontAlgn="base">
        <a:spcBef>
          <a:spcPct val="20000"/>
        </a:spcBef>
        <a:spcAft>
          <a:spcPct val="0"/>
        </a:spcAft>
        <a:buChar char="»"/>
        <a:defRPr sz="7200">
          <a:solidFill>
            <a:schemeClr val="tx1"/>
          </a:solidFill>
          <a:latin typeface="+mn-lt"/>
        </a:defRPr>
      </a:lvl7pPr>
      <a:lvl8pPr marL="8973008" indent="-821831" algn="l" defTabSz="3290950" rtl="0" fontAlgn="base">
        <a:spcBef>
          <a:spcPct val="20000"/>
        </a:spcBef>
        <a:spcAft>
          <a:spcPct val="0"/>
        </a:spcAft>
        <a:buChar char="»"/>
        <a:defRPr sz="7200">
          <a:solidFill>
            <a:schemeClr val="tx1"/>
          </a:solidFill>
          <a:latin typeface="+mn-lt"/>
        </a:defRPr>
      </a:lvl8pPr>
      <a:lvl9pPr marL="9495497" indent="-821831" algn="l" defTabSz="3290950" rtl="0" fontAlgn="base">
        <a:spcBef>
          <a:spcPct val="20000"/>
        </a:spcBef>
        <a:spcAft>
          <a:spcPct val="0"/>
        </a:spcAft>
        <a:buChar char="»"/>
        <a:defRPr sz="7200">
          <a:solidFill>
            <a:schemeClr val="tx1"/>
          </a:solidFill>
          <a:latin typeface="+mn-lt"/>
        </a:defRPr>
      </a:lvl9pPr>
    </p:bodyStyle>
    <p:otherStyle>
      <a:defPPr>
        <a:defRPr lang="tr-TR"/>
      </a:defPPr>
      <a:lvl1pPr marL="0" algn="l" defTabSz="1044976" rtl="0" eaLnBrk="1" latinLnBrk="0" hangingPunct="1">
        <a:defRPr sz="2100" kern="1200">
          <a:solidFill>
            <a:schemeClr val="tx1"/>
          </a:solidFill>
          <a:latin typeface="+mn-lt"/>
          <a:ea typeface="+mn-ea"/>
          <a:cs typeface="+mn-cs"/>
        </a:defRPr>
      </a:lvl1pPr>
      <a:lvl2pPr marL="522488" algn="l" defTabSz="1044976" rtl="0" eaLnBrk="1" latinLnBrk="0" hangingPunct="1">
        <a:defRPr sz="2100" kern="1200">
          <a:solidFill>
            <a:schemeClr val="tx1"/>
          </a:solidFill>
          <a:latin typeface="+mn-lt"/>
          <a:ea typeface="+mn-ea"/>
          <a:cs typeface="+mn-cs"/>
        </a:defRPr>
      </a:lvl2pPr>
      <a:lvl3pPr marL="1044976" algn="l" defTabSz="1044976" rtl="0" eaLnBrk="1" latinLnBrk="0" hangingPunct="1">
        <a:defRPr sz="2100" kern="1200">
          <a:solidFill>
            <a:schemeClr val="tx1"/>
          </a:solidFill>
          <a:latin typeface="+mn-lt"/>
          <a:ea typeface="+mn-ea"/>
          <a:cs typeface="+mn-cs"/>
        </a:defRPr>
      </a:lvl3pPr>
      <a:lvl4pPr marL="1567464" algn="l" defTabSz="1044976" rtl="0" eaLnBrk="1" latinLnBrk="0" hangingPunct="1">
        <a:defRPr sz="2100" kern="1200">
          <a:solidFill>
            <a:schemeClr val="tx1"/>
          </a:solidFill>
          <a:latin typeface="+mn-lt"/>
          <a:ea typeface="+mn-ea"/>
          <a:cs typeface="+mn-cs"/>
        </a:defRPr>
      </a:lvl4pPr>
      <a:lvl5pPr marL="2089953" algn="l" defTabSz="1044976" rtl="0" eaLnBrk="1" latinLnBrk="0" hangingPunct="1">
        <a:defRPr sz="2100" kern="1200">
          <a:solidFill>
            <a:schemeClr val="tx1"/>
          </a:solidFill>
          <a:latin typeface="+mn-lt"/>
          <a:ea typeface="+mn-ea"/>
          <a:cs typeface="+mn-cs"/>
        </a:defRPr>
      </a:lvl5pPr>
      <a:lvl6pPr marL="2612441" algn="l" defTabSz="1044976" rtl="0" eaLnBrk="1" latinLnBrk="0" hangingPunct="1">
        <a:defRPr sz="2100" kern="1200">
          <a:solidFill>
            <a:schemeClr val="tx1"/>
          </a:solidFill>
          <a:latin typeface="+mn-lt"/>
          <a:ea typeface="+mn-ea"/>
          <a:cs typeface="+mn-cs"/>
        </a:defRPr>
      </a:lvl6pPr>
      <a:lvl7pPr marL="3134929" algn="l" defTabSz="1044976" rtl="0" eaLnBrk="1" latinLnBrk="0" hangingPunct="1">
        <a:defRPr sz="2100" kern="1200">
          <a:solidFill>
            <a:schemeClr val="tx1"/>
          </a:solidFill>
          <a:latin typeface="+mn-lt"/>
          <a:ea typeface="+mn-ea"/>
          <a:cs typeface="+mn-cs"/>
        </a:defRPr>
      </a:lvl7pPr>
      <a:lvl8pPr marL="3657417" algn="l" defTabSz="1044976" rtl="0" eaLnBrk="1" latinLnBrk="0" hangingPunct="1">
        <a:defRPr sz="2100" kern="1200">
          <a:solidFill>
            <a:schemeClr val="tx1"/>
          </a:solidFill>
          <a:latin typeface="+mn-lt"/>
          <a:ea typeface="+mn-ea"/>
          <a:cs typeface="+mn-cs"/>
        </a:defRPr>
      </a:lvl8pPr>
      <a:lvl9pPr marL="4179905" algn="l" defTabSz="1044976"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Microsoft_Office_Excel_Grafi_i2.xls"/><Relationship Id="rId3" Type="http://schemas.openxmlformats.org/officeDocument/2006/relationships/notesSlide" Target="../notesSlides/notesSlide1.xml"/><Relationship Id="rId7" Type="http://schemas.openxmlformats.org/officeDocument/2006/relationships/oleObject" Target="../embeddings/Microsoft_Office_Excel_Grafi_i1.xls"/><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jpeg"/><Relationship Id="rId5" Type="http://schemas.openxmlformats.org/officeDocument/2006/relationships/image" Target="../media/image7.jpeg"/><Relationship Id="rId10" Type="http://schemas.openxmlformats.org/officeDocument/2006/relationships/oleObject" Target="../embeddings/Microsoft_Office_Excel_Grafi_i4.xls"/><Relationship Id="rId4" Type="http://schemas.openxmlformats.org/officeDocument/2006/relationships/image" Target="../media/image6.jpeg"/><Relationship Id="rId9" Type="http://schemas.openxmlformats.org/officeDocument/2006/relationships/oleObject" Target="../embeddings/Microsoft_Office_Excel_Grafi_i3.xls"/></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4" cstate="print">
            <a:alphaModFix amt="29000"/>
            <a:lum/>
          </a:blip>
          <a:srcRect/>
          <a:stretch>
            <a:fillRect l="-22000" r="-22000"/>
          </a:stretch>
        </a:blipFill>
        <a:effectLst/>
      </p:bgPr>
    </p:bg>
    <p:spTree>
      <p:nvGrpSpPr>
        <p:cNvPr id="1" name=""/>
        <p:cNvGrpSpPr/>
        <p:nvPr/>
      </p:nvGrpSpPr>
      <p:grpSpPr>
        <a:xfrm>
          <a:off x="0" y="0"/>
          <a:ext cx="0" cy="0"/>
          <a:chOff x="0" y="0"/>
          <a:chExt cx="0" cy="0"/>
        </a:xfrm>
      </p:grpSpPr>
      <p:pic>
        <p:nvPicPr>
          <p:cNvPr id="2050" name="Picture 23" descr="ATA"/>
          <p:cNvPicPr>
            <a:picLocks noChangeAspect="1" noChangeArrowheads="1"/>
          </p:cNvPicPr>
          <p:nvPr/>
        </p:nvPicPr>
        <p:blipFill>
          <a:blip r:embed="rId5" cstate="print"/>
          <a:srcRect/>
          <a:stretch>
            <a:fillRect/>
          </a:stretch>
        </p:blipFill>
        <p:spPr bwMode="auto">
          <a:xfrm>
            <a:off x="1008063" y="1376363"/>
            <a:ext cx="4957762" cy="4295775"/>
          </a:xfrm>
          <a:prstGeom prst="rect">
            <a:avLst/>
          </a:prstGeom>
          <a:noFill/>
          <a:ln w="9525">
            <a:solidFill>
              <a:schemeClr val="tx1"/>
            </a:solidFill>
            <a:miter lim="800000"/>
            <a:headEnd/>
            <a:tailEnd/>
          </a:ln>
        </p:spPr>
      </p:pic>
      <p:sp>
        <p:nvSpPr>
          <p:cNvPr id="2051" name="Dikdörtgen 1"/>
          <p:cNvSpPr>
            <a:spLocks noChangeArrowheads="1"/>
          </p:cNvSpPr>
          <p:nvPr/>
        </p:nvSpPr>
        <p:spPr bwMode="auto">
          <a:xfrm>
            <a:off x="4673600" y="4337050"/>
            <a:ext cx="15565438" cy="1243013"/>
          </a:xfrm>
          <a:prstGeom prst="rect">
            <a:avLst/>
          </a:prstGeom>
          <a:noFill/>
          <a:ln w="9525">
            <a:noFill/>
            <a:miter lim="800000"/>
            <a:headEnd/>
            <a:tailEnd/>
          </a:ln>
        </p:spPr>
        <p:txBody>
          <a:bodyPr lIns="104498" tIns="52249" rIns="104498" bIns="52249">
            <a:spAutoFit/>
          </a:bodyPr>
          <a:lstStyle/>
          <a:p>
            <a:endParaRPr lang="tr-TR" sz="3700"/>
          </a:p>
          <a:p>
            <a:endParaRPr lang="tr-TR" sz="3700"/>
          </a:p>
        </p:txBody>
      </p:sp>
      <p:pic>
        <p:nvPicPr>
          <p:cNvPr id="2056" name="22 Resim" descr="öğrencikongreresmi.jpg"/>
          <p:cNvPicPr>
            <a:picLocks noChangeAspect="1"/>
          </p:cNvPicPr>
          <p:nvPr/>
        </p:nvPicPr>
        <p:blipFill>
          <a:blip r:embed="rId6" cstate="print"/>
          <a:srcRect/>
          <a:stretch>
            <a:fillRect/>
          </a:stretch>
        </p:blipFill>
        <p:spPr bwMode="auto">
          <a:xfrm>
            <a:off x="18578239" y="1440385"/>
            <a:ext cx="4789487" cy="4465018"/>
          </a:xfrm>
          <a:prstGeom prst="rect">
            <a:avLst/>
          </a:prstGeom>
          <a:noFill/>
          <a:ln w="9525">
            <a:noFill/>
            <a:miter lim="800000"/>
            <a:headEnd/>
            <a:tailEnd/>
          </a:ln>
        </p:spPr>
      </p:pic>
      <p:sp>
        <p:nvSpPr>
          <p:cNvPr id="2057" name="23 Dikdörtgen"/>
          <p:cNvSpPr>
            <a:spLocks noChangeArrowheads="1"/>
          </p:cNvSpPr>
          <p:nvPr/>
        </p:nvSpPr>
        <p:spPr bwMode="auto">
          <a:xfrm>
            <a:off x="12385551" y="25995113"/>
            <a:ext cx="3406775" cy="954088"/>
          </a:xfrm>
          <a:prstGeom prst="rect">
            <a:avLst/>
          </a:prstGeom>
          <a:noFill/>
          <a:ln w="9525">
            <a:noFill/>
            <a:miter lim="800000"/>
            <a:headEnd/>
            <a:tailEnd/>
          </a:ln>
        </p:spPr>
        <p:txBody>
          <a:bodyPr wrap="none" lIns="104498" tIns="52249" rIns="104498" bIns="52249">
            <a:spAutoFit/>
          </a:bodyPr>
          <a:lstStyle/>
          <a:p>
            <a:pPr defTabSz="3290888">
              <a:lnSpc>
                <a:spcPct val="80000"/>
              </a:lnSpc>
              <a:spcBef>
                <a:spcPct val="20000"/>
              </a:spcBef>
            </a:pPr>
            <a:r>
              <a:rPr lang="tr-TR" sz="6900" b="1" i="1" dirty="0">
                <a:solidFill>
                  <a:schemeClr val="accent2"/>
                </a:solidFill>
              </a:rPr>
              <a:t>SONUÇ</a:t>
            </a:r>
          </a:p>
        </p:txBody>
      </p:sp>
      <p:sp>
        <p:nvSpPr>
          <p:cNvPr id="2059" name="26 Dikdörtgen"/>
          <p:cNvSpPr>
            <a:spLocks noChangeArrowheads="1"/>
          </p:cNvSpPr>
          <p:nvPr/>
        </p:nvSpPr>
        <p:spPr bwMode="auto">
          <a:xfrm>
            <a:off x="12529567" y="7489057"/>
            <a:ext cx="6635750" cy="954087"/>
          </a:xfrm>
          <a:prstGeom prst="rect">
            <a:avLst/>
          </a:prstGeom>
          <a:noFill/>
          <a:ln w="9525">
            <a:noFill/>
            <a:miter lim="800000"/>
            <a:headEnd/>
            <a:tailEnd/>
          </a:ln>
        </p:spPr>
        <p:txBody>
          <a:bodyPr lIns="104498" tIns="52249" rIns="104498" bIns="52249">
            <a:spAutoFit/>
          </a:bodyPr>
          <a:lstStyle/>
          <a:p>
            <a:pPr defTabSz="3290888">
              <a:lnSpc>
                <a:spcPct val="80000"/>
              </a:lnSpc>
              <a:spcBef>
                <a:spcPct val="20000"/>
              </a:spcBef>
            </a:pPr>
            <a:r>
              <a:rPr lang="tr-TR" sz="6900" b="1" i="1" dirty="0">
                <a:solidFill>
                  <a:schemeClr val="accent2"/>
                </a:solidFill>
              </a:rPr>
              <a:t>BULGULAR</a:t>
            </a:r>
          </a:p>
        </p:txBody>
      </p:sp>
      <p:sp>
        <p:nvSpPr>
          <p:cNvPr id="2060" name="27 Başlık"/>
          <p:cNvSpPr>
            <a:spLocks noGrp="1"/>
          </p:cNvSpPr>
          <p:nvPr>
            <p:ph type="ctrTitle"/>
          </p:nvPr>
        </p:nvSpPr>
        <p:spPr>
          <a:xfrm>
            <a:off x="6132513" y="0"/>
            <a:ext cx="12266612" cy="6946900"/>
          </a:xfrm>
        </p:spPr>
        <p:txBody>
          <a:bodyPr/>
          <a:lstStyle/>
          <a:p>
            <a:r>
              <a:rPr lang="tr-TR" sz="5500" b="1" i="1" dirty="0" smtClean="0">
                <a:solidFill>
                  <a:schemeClr val="accent2"/>
                </a:solidFill>
              </a:rPr>
              <a:t>TIP FAKÜLTESİ ÖĞRENCİLERİ İLE ERZURUM MERKEZDE ÇALIŞAN AİLE HEKİMLERİNİN KÜRTAJA BAKIŞ AÇISI ARASINDA FARK VAR MIDIR?</a:t>
            </a:r>
            <a:endParaRPr lang="tr-TR" sz="5500" dirty="0" smtClean="0">
              <a:solidFill>
                <a:schemeClr val="accent2"/>
              </a:solidFill>
            </a:endParaRPr>
          </a:p>
        </p:txBody>
      </p:sp>
      <p:sp>
        <p:nvSpPr>
          <p:cNvPr id="2061" name="28 Alt Başlık"/>
          <p:cNvSpPr>
            <a:spLocks noGrp="1"/>
          </p:cNvSpPr>
          <p:nvPr>
            <p:ph type="subTitle" idx="1"/>
          </p:nvPr>
        </p:nvSpPr>
        <p:spPr>
          <a:xfrm>
            <a:off x="648247" y="7273033"/>
            <a:ext cx="4368800" cy="1457325"/>
          </a:xfrm>
        </p:spPr>
        <p:txBody>
          <a:bodyPr/>
          <a:lstStyle/>
          <a:p>
            <a:r>
              <a:rPr lang="tr-TR" sz="6900" b="1" i="1" dirty="0" smtClean="0">
                <a:solidFill>
                  <a:schemeClr val="accent2"/>
                </a:solidFill>
              </a:rPr>
              <a:t>GİRİŞ</a:t>
            </a:r>
          </a:p>
          <a:p>
            <a:endParaRPr lang="tr-TR" dirty="0" smtClean="0"/>
          </a:p>
        </p:txBody>
      </p:sp>
      <p:sp>
        <p:nvSpPr>
          <p:cNvPr id="2063" name="30 Dikdörtgen"/>
          <p:cNvSpPr>
            <a:spLocks noChangeArrowheads="1"/>
          </p:cNvSpPr>
          <p:nvPr/>
        </p:nvSpPr>
        <p:spPr bwMode="auto">
          <a:xfrm>
            <a:off x="588963" y="20415250"/>
            <a:ext cx="10753725" cy="1795212"/>
          </a:xfrm>
          <a:prstGeom prst="rect">
            <a:avLst/>
          </a:prstGeom>
          <a:noFill/>
          <a:ln w="9525">
            <a:noFill/>
            <a:miter lim="800000"/>
            <a:headEnd/>
            <a:tailEnd/>
          </a:ln>
        </p:spPr>
        <p:txBody>
          <a:bodyPr lIns="104498" tIns="52249" rIns="104498" bIns="52249">
            <a:spAutoFit/>
          </a:bodyPr>
          <a:lstStyle/>
          <a:p>
            <a:endParaRPr lang="tr-TR" sz="2700" i="1" dirty="0"/>
          </a:p>
          <a:p>
            <a:pPr algn="ctr">
              <a:spcBef>
                <a:spcPct val="20000"/>
              </a:spcBef>
            </a:pPr>
            <a:endParaRPr lang="tr-TR" sz="6900" b="1" dirty="0"/>
          </a:p>
        </p:txBody>
      </p:sp>
      <p:sp>
        <p:nvSpPr>
          <p:cNvPr id="2064" name="31 Dikdörtgen"/>
          <p:cNvSpPr>
            <a:spLocks noChangeArrowheads="1"/>
          </p:cNvSpPr>
          <p:nvPr/>
        </p:nvSpPr>
        <p:spPr bwMode="auto">
          <a:xfrm>
            <a:off x="936279" y="20738529"/>
            <a:ext cx="3995738" cy="954088"/>
          </a:xfrm>
          <a:prstGeom prst="rect">
            <a:avLst/>
          </a:prstGeom>
          <a:noFill/>
          <a:ln w="9525">
            <a:noFill/>
            <a:miter lim="800000"/>
            <a:headEnd/>
            <a:tailEnd/>
          </a:ln>
        </p:spPr>
        <p:txBody>
          <a:bodyPr wrap="none" lIns="104498" tIns="52249" rIns="104498" bIns="52249">
            <a:spAutoFit/>
          </a:bodyPr>
          <a:lstStyle/>
          <a:p>
            <a:pPr defTabSz="3290888">
              <a:lnSpc>
                <a:spcPct val="80000"/>
              </a:lnSpc>
              <a:spcBef>
                <a:spcPct val="20000"/>
              </a:spcBef>
            </a:pPr>
            <a:r>
              <a:rPr lang="tr-TR" sz="6900" b="1" i="1" dirty="0">
                <a:solidFill>
                  <a:schemeClr val="accent2"/>
                </a:solidFill>
              </a:rPr>
              <a:t>YÖNTEM</a:t>
            </a:r>
          </a:p>
        </p:txBody>
      </p:sp>
      <p:sp>
        <p:nvSpPr>
          <p:cNvPr id="2065" name="Rectangle 16"/>
          <p:cNvSpPr>
            <a:spLocks noChangeArrowheads="1"/>
          </p:cNvSpPr>
          <p:nvPr/>
        </p:nvSpPr>
        <p:spPr bwMode="auto">
          <a:xfrm>
            <a:off x="12385551" y="27147241"/>
            <a:ext cx="12012612" cy="3014007"/>
          </a:xfrm>
          <a:prstGeom prst="rect">
            <a:avLst/>
          </a:prstGeom>
          <a:noFill/>
          <a:ln w="9525">
            <a:noFill/>
            <a:miter lim="800000"/>
            <a:headEnd/>
            <a:tailEnd/>
          </a:ln>
        </p:spPr>
        <p:txBody>
          <a:bodyPr lIns="104498" tIns="52249" rIns="104498" bIns="52249" anchor="ctr">
            <a:spAutoFit/>
          </a:bodyPr>
          <a:lstStyle/>
          <a:p>
            <a:pPr eaLnBrk="0" hangingPunct="0"/>
            <a:r>
              <a:rPr lang="tr-TR" sz="2700" i="1" dirty="0" smtClean="0">
                <a:latin typeface="+mj-lt"/>
              </a:rPr>
              <a:t>ATATÜRK </a:t>
            </a:r>
            <a:r>
              <a:rPr lang="tr-TR" sz="2700" i="1" dirty="0" smtClean="0">
                <a:latin typeface="+mj-lt"/>
              </a:rPr>
              <a:t>ÜNİVERSİTESİ TIP FAKULTESİ 1.SINIFLAR VE ERZURUM MERKEZDE ÇALIŞAN AİLE HEKİMLERİNİN KÜRTAJA BAKIŞ AÇISINDA BELİRGİN BİR FARKLILIK OLMADIĞI ORTAYA ÇIKMIŞTIR.YAPTIĞIMIZ ARAŞTIRMAYA GÖRE KÜRTAJA BAKIŞI GENEL OLARAK DİNİ VE ETİK DEĞERLER BELİRLEMEKTEDİR.BU DURUM KATILIMCILARIN SOSYOKÜLTÜREL ÖZELLİKLERİNE BAĞLI OLARAK DEĞİŞİM GÖSTEREBİLİR</a:t>
            </a:r>
            <a:r>
              <a:rPr lang="tr-TR" sz="2700" dirty="0" smtClean="0">
                <a:latin typeface="+mj-lt"/>
              </a:rPr>
              <a:t>.</a:t>
            </a:r>
            <a:endParaRPr lang="tr-TR" sz="2700" dirty="0">
              <a:latin typeface="+mj-lt"/>
            </a:endParaRPr>
          </a:p>
        </p:txBody>
      </p:sp>
      <p:sp>
        <p:nvSpPr>
          <p:cNvPr id="20" name="19 Dikdörtgen"/>
          <p:cNvSpPr/>
          <p:nvPr/>
        </p:nvSpPr>
        <p:spPr>
          <a:xfrm>
            <a:off x="1008287" y="5832873"/>
            <a:ext cx="12601575" cy="400110"/>
          </a:xfrm>
          <a:prstGeom prst="rect">
            <a:avLst/>
          </a:prstGeom>
        </p:spPr>
        <p:txBody>
          <a:bodyPr>
            <a:spAutoFit/>
          </a:bodyPr>
          <a:lstStyle/>
          <a:p>
            <a:r>
              <a:rPr lang="tr-TR" sz="2000" i="1" dirty="0"/>
              <a:t>HAZIRLAYANLAR:OĞUZ KİTAPCI,BURAK KARAKUZU,BURAK ELDEMİR</a:t>
            </a:r>
          </a:p>
        </p:txBody>
      </p:sp>
      <p:sp>
        <p:nvSpPr>
          <p:cNvPr id="2067" name="Rectangle 19"/>
          <p:cNvSpPr>
            <a:spLocks noChangeArrowheads="1"/>
          </p:cNvSpPr>
          <p:nvPr/>
        </p:nvSpPr>
        <p:spPr bwMode="auto">
          <a:xfrm>
            <a:off x="1008287" y="6264921"/>
            <a:ext cx="13331022" cy="140038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2000" b="0" i="1" u="none" strike="noStrike" cap="none" normalizeH="0" baseline="0" dirty="0" smtClean="0">
                <a:ln>
                  <a:noFill/>
                </a:ln>
                <a:solidFill>
                  <a:schemeClr val="tx1"/>
                </a:solidFill>
                <a:effectLst/>
                <a:latin typeface="+mj-lt"/>
                <a:ea typeface="Calibri" pitchFamily="34" charset="0"/>
                <a:cs typeface="Times New Roman" pitchFamily="18" charset="0"/>
              </a:rPr>
              <a:t>KONUNUN ARAŞTIRILMASI: ESRA BİÇER, SAİM GÜLHAN, ŞİFA ARSLAN, KÜBRA MENZEK, MAHMUT ERDİNÇ</a:t>
            </a:r>
            <a:endParaRPr kumimoji="0" lang="tr-TR" sz="2000" b="0" i="1" u="none" strike="noStrike" cap="none" normalizeH="0" baseline="0" dirty="0" smtClean="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6500" b="0" i="0" u="none" strike="noStrike" cap="none" normalizeH="0" baseline="0" dirty="0" smtClean="0">
              <a:ln>
                <a:noFill/>
              </a:ln>
              <a:solidFill>
                <a:schemeClr val="tx1"/>
              </a:solidFill>
              <a:effectLst/>
              <a:latin typeface="Arial" pitchFamily="34" charset="0"/>
            </a:endParaRPr>
          </a:p>
        </p:txBody>
      </p:sp>
      <p:sp>
        <p:nvSpPr>
          <p:cNvPr id="23" name="22 Dikdörtgen"/>
          <p:cNvSpPr/>
          <p:nvPr/>
        </p:nvSpPr>
        <p:spPr>
          <a:xfrm>
            <a:off x="720255" y="8857209"/>
            <a:ext cx="11089232" cy="8817799"/>
          </a:xfrm>
          <a:prstGeom prst="rect">
            <a:avLst/>
          </a:prstGeom>
        </p:spPr>
        <p:txBody>
          <a:bodyPr wrap="square">
            <a:spAutoFit/>
          </a:bodyPr>
          <a:lstStyle/>
          <a:p>
            <a:r>
              <a:rPr lang="tr-TR" sz="2700" i="1" dirty="0" smtClean="0">
                <a:latin typeface="+mj-lt"/>
              </a:rPr>
              <a:t>GENEL </a:t>
            </a:r>
            <a:r>
              <a:rPr lang="tr-TR" sz="2700" i="1" dirty="0" smtClean="0">
                <a:latin typeface="+mj-lt"/>
              </a:rPr>
              <a:t>ANLAMDA KÜRTAJ RAHİM İÇİNDEN DOKU ALMAYI İFADE EDER.KELİME ANLAMI OLARAK  İSE KÜRTAJ KAZIMAK DEMEKTİR.ÇOK SIK OLARAK RAHİM İÇİNDEKİ GEBELİĞİN SONLANDIRILMASI AMACIYLA UYGULANIR.BUNUN DIŞINDA TANI TEDAVİ VE BİYOPSİ AMACIYLA DA UYGULANABİLİR.</a:t>
            </a:r>
          </a:p>
          <a:p>
            <a:r>
              <a:rPr lang="tr-TR" sz="2700" i="1" dirty="0" smtClean="0">
                <a:latin typeface="+mj-lt"/>
              </a:rPr>
              <a:t>DÜNYADA KESİN OLARAK BİLİNMEMEKLE BERABER YILDA 20 MİLYON GÜVENLİ OLMAYAN  KÜRTAJ İŞLEMİNİN GERÇEKLEŞTİĞİ TAHMİN EDİLMEKTEDİR BÜTÜN BU GÜVENLİ OLMAYAN KÜRTAJLAR NETİCESİNDE DÜNYADA HER YIL YETMİŞ BİN CİVARINDA KADIN ÖLÜMÜ VE MİLYONLARCA YARALANMA GERÇEKLEŞTİĞİ BİLİNMEKTEDİR. </a:t>
            </a:r>
          </a:p>
          <a:p>
            <a:r>
              <a:rPr lang="tr-TR" sz="2700" i="1" dirty="0" smtClean="0">
                <a:latin typeface="+mj-lt"/>
              </a:rPr>
              <a:t>ÜLKEMİZDE  KANUNİ OLARAK 10 HAFTAYA KADAR OLAN GEBELİKLER SONLANDIRILABİLİR.10 HAFTADAN FAZLA GEBELİKLER ANNE HAYATINI TEHDİT EDEN BİR DURUM VE FETÜSTE ANOMALİ VARLIĞINDA VE HEYET KARARIYLA SONLANDIRILABİLİR.</a:t>
            </a:r>
          </a:p>
          <a:p>
            <a:r>
              <a:rPr lang="tr-TR" sz="2700" i="1" dirty="0" smtClean="0">
                <a:latin typeface="+mj-lt"/>
              </a:rPr>
              <a:t>KÜRTAJA BAKIŞ AÇISI TOPLUMDA PEK ÇOK FARKLILIK GÖSTERMEKTİR.BAKIŞ AÇILARINI ETKİLEYEN PEK ÇOK FAKTÖR VARDIR.BİZ ÇALIŞMAMIZDA TIP FAKÜLTESİ ÖĞRENCİLERİ İLE AİLE HEKİMLERİNİN KÜRTAJA  BAKIŞ AÇILARINDA FARKLILIK OLUP OLMADIĞINI ARAŞTIRMAYI AMAÇLADIK.</a:t>
            </a:r>
            <a:endParaRPr lang="tr-TR" sz="2700" i="1" dirty="0">
              <a:latin typeface="+mj-lt"/>
            </a:endParaRPr>
          </a:p>
        </p:txBody>
      </p:sp>
      <p:sp>
        <p:nvSpPr>
          <p:cNvPr id="24" name="23 Dikdörtgen"/>
          <p:cNvSpPr/>
          <p:nvPr/>
        </p:nvSpPr>
        <p:spPr>
          <a:xfrm>
            <a:off x="12313543" y="8785201"/>
            <a:ext cx="12601400" cy="10479792"/>
          </a:xfrm>
          <a:prstGeom prst="rect">
            <a:avLst/>
          </a:prstGeom>
        </p:spPr>
        <p:txBody>
          <a:bodyPr wrap="square">
            <a:spAutoFit/>
          </a:bodyPr>
          <a:lstStyle/>
          <a:p>
            <a:r>
              <a:rPr lang="tr-TR" sz="2700" i="1" dirty="0" smtClean="0">
                <a:latin typeface="+mj-lt"/>
              </a:rPr>
              <a:t>ANKETİMİZ  </a:t>
            </a:r>
            <a:r>
              <a:rPr lang="tr-TR" sz="2700" i="1" dirty="0" smtClean="0">
                <a:latin typeface="+mj-lt"/>
              </a:rPr>
              <a:t>26 SI ÖĞRENCİ 15 İ İSE HEKİM OLMAK ÜZERE 41KİŞİYE UYGULANMIŞTIR.KATILIMCILARIN 25’İ BAYAN, 16’Sİ ERKEKTİR.41 KİŞİNİN 5 İ ÇOCUK SAHİBİDİR.3 KİŞİ DAHA ÖNCE KÜRTAJ DENEYİMİ YAŞAMIŞTIR. DAHA ÖNCE KÜRTAJ DENEYİMİ YAŞAMIŞ OLAN 3 KATILIMCIDAN BİRİ KÜRTAJA BAKIŞ AÇISININ DEĞİŞTİĞİNİ BELİRTMİŞTİR.KATILIMCILARDAN 6 SI KÜRTAJI BİR DOĞUM KONTROL YOLU OLARAK GÖRDÜKLERİNİ İFADE EDERKEN (%14,6), 34 KİŞİ İSE KÜRTAJI YAŞAM HAKKINA MÜDAHALE ETMEK OLARAK GÖRDÜ(%85).KATILIMCILARDAN 35(%85,4) KİŞİ DİNİ DEĞERLERİNİN KÜRTAJA BAKIŞ AÇISINI BELİRLEDİĞİNİ,  6 (%14,6)KİŞİ İSE KÜRTAJA BAKIŞINDA DİNİ DEĞERLERİN ETKİSİNİN OLMADIĞINI BELİRTTİ.AYRICA 36 KİŞİ ETİK DEĞERLERİNİN DE KÜRTAJA BAKIŞINI ETKİLEDİĞİNİ BELİRTTİ.ÖĞRENCİLER VE HEKİMLER ARASI FARKA BAKTIĞIMIZDA İSE ÖĞRENCİLERİN %7.7’SİNDE DİNİ DEĞERLERİN ETKİSİ YOKKEN HEKİMLERİN %26.7’SİNDE DİNİ DEĞERLERİN KÜRTAJA BAKIŞTA ETKİSİ </a:t>
            </a:r>
            <a:r>
              <a:rPr lang="tr-TR" sz="2700" i="1" dirty="0" smtClean="0">
                <a:latin typeface="+mj-lt"/>
              </a:rPr>
              <a:t>YOKTU(GRAFİK 1).ÖĞRENCİLERİN </a:t>
            </a:r>
            <a:r>
              <a:rPr lang="tr-TR" sz="2700" i="1" dirty="0" smtClean="0">
                <a:latin typeface="+mj-lt"/>
              </a:rPr>
              <a:t>%19.2’Sİ KÜRTAJI BİR DOĞUM KONTROL YÖNTEMİ OLARAK GÖRÜRKEN HEKİMLERDE BU ORAN %</a:t>
            </a:r>
            <a:r>
              <a:rPr lang="tr-TR" sz="2700" i="1" dirty="0" smtClean="0">
                <a:latin typeface="+mj-lt"/>
              </a:rPr>
              <a:t>6.7YDİ(GRAFİK 2). </a:t>
            </a:r>
            <a:r>
              <a:rPr lang="tr-TR" sz="2700" i="1" dirty="0" smtClean="0">
                <a:latin typeface="+mj-lt"/>
              </a:rPr>
              <a:t>ÖĞRENCİLERİN %92’Sİ KÜRTAJI YAŞAM HAKKINA MÜDAHALE OLARAK GÖRÜRKEN,HEKİMLERİN % 73.3’Ü BÖYLE DÜŞÜNÜYORDU</a:t>
            </a:r>
            <a:r>
              <a:rPr lang="tr-TR" sz="2700" i="1" dirty="0" smtClean="0">
                <a:latin typeface="+mj-lt"/>
              </a:rPr>
              <a:t>.(GRAFİK 3) ÖĞRENCİLERİN </a:t>
            </a:r>
            <a:r>
              <a:rPr lang="tr-TR" sz="2700" i="1" dirty="0" smtClean="0">
                <a:latin typeface="+mj-lt"/>
              </a:rPr>
              <a:t>%96.2’SİNDE KÜRTAJA BAKIŞTA ETİK DEĞERLERİN ETKİSİ VARKEN, HEKİMLER İÇİN BU ORAN % 73.3’DÜ</a:t>
            </a:r>
            <a:r>
              <a:rPr lang="tr-TR" sz="2700" i="1" dirty="0" smtClean="0">
                <a:latin typeface="+mj-lt"/>
              </a:rPr>
              <a:t>.(GRAFİK 4)</a:t>
            </a:r>
            <a:endParaRPr lang="tr-TR" sz="2700" i="1" dirty="0" smtClean="0">
              <a:latin typeface="+mj-lt"/>
            </a:endParaRPr>
          </a:p>
          <a:p>
            <a:r>
              <a:rPr lang="tr-TR" sz="2700" i="1" dirty="0" smtClean="0">
                <a:latin typeface="+mj-lt"/>
              </a:rPr>
              <a:t>HÜKÜMETİN KÜRTAJ POLİTİKASIYLA İLGİLİ İSE KATILIMCILARDAN 7 Sİ KÜRTAJ POLİTİKASINI ÇOK İYİ BULDUKARINI SÖYLERKEN 18 KİŞİ İYİ 14 KİŞİ İSE KÖTÜ BULDUĞUNU BELİRTTİ.2 KİŞİ İSE SORUYU YANITSIZ BIRAKMAYI TERCİH ETTİ.</a:t>
            </a:r>
            <a:endParaRPr lang="tr-TR" sz="2700" i="1" dirty="0">
              <a:latin typeface="+mj-lt"/>
            </a:endParaRPr>
          </a:p>
        </p:txBody>
      </p:sp>
      <p:graphicFrame>
        <p:nvGraphicFramePr>
          <p:cNvPr id="1026" name="Grafik 23"/>
          <p:cNvGraphicFramePr>
            <a:graphicFrameLocks/>
          </p:cNvGraphicFramePr>
          <p:nvPr/>
        </p:nvGraphicFramePr>
        <p:xfrm>
          <a:off x="18002175" y="22610737"/>
          <a:ext cx="4673600" cy="2844800"/>
        </p:xfrm>
        <a:graphic>
          <a:graphicData uri="http://schemas.openxmlformats.org/presentationml/2006/ole">
            <p:oleObj spid="_x0000_s1026" name="Çizelge" r:id="rId7" imgW="4676037" imgH="2847079" progId="Excel.Chart.8">
              <p:embed/>
            </p:oleObj>
          </a:graphicData>
        </a:graphic>
      </p:graphicFrame>
      <p:graphicFrame>
        <p:nvGraphicFramePr>
          <p:cNvPr id="1027" name="Grafik 20"/>
          <p:cNvGraphicFramePr>
            <a:graphicFrameLocks/>
          </p:cNvGraphicFramePr>
          <p:nvPr/>
        </p:nvGraphicFramePr>
        <p:xfrm>
          <a:off x="12457559" y="19154353"/>
          <a:ext cx="4673600" cy="2844800"/>
        </p:xfrm>
        <a:graphic>
          <a:graphicData uri="http://schemas.openxmlformats.org/presentationml/2006/ole">
            <p:oleObj spid="_x0000_s1027" name="Çizelge" r:id="rId8" imgW="4676037" imgH="2847079" progId="Excel.Chart.8">
              <p:embed/>
            </p:oleObj>
          </a:graphicData>
        </a:graphic>
      </p:graphicFrame>
      <p:graphicFrame>
        <p:nvGraphicFramePr>
          <p:cNvPr id="1028" name="Grafik 19"/>
          <p:cNvGraphicFramePr>
            <a:graphicFrameLocks/>
          </p:cNvGraphicFramePr>
          <p:nvPr/>
        </p:nvGraphicFramePr>
        <p:xfrm>
          <a:off x="12457559" y="22538729"/>
          <a:ext cx="4673600" cy="2844800"/>
        </p:xfrm>
        <a:graphic>
          <a:graphicData uri="http://schemas.openxmlformats.org/presentationml/2006/ole">
            <p:oleObj spid="_x0000_s1028" r:id="rId9" imgW="4676037" imgH="2847079" progId="Excel.Chart.8">
              <p:embed/>
            </p:oleObj>
          </a:graphicData>
        </a:graphic>
      </p:graphicFrame>
      <p:graphicFrame>
        <p:nvGraphicFramePr>
          <p:cNvPr id="1029" name="Grafik 22"/>
          <p:cNvGraphicFramePr>
            <a:graphicFrameLocks/>
          </p:cNvGraphicFramePr>
          <p:nvPr/>
        </p:nvGraphicFramePr>
        <p:xfrm>
          <a:off x="18074183" y="19154353"/>
          <a:ext cx="4673600" cy="2844800"/>
        </p:xfrm>
        <a:graphic>
          <a:graphicData uri="http://schemas.openxmlformats.org/presentationml/2006/ole">
            <p:oleObj spid="_x0000_s1029" r:id="rId10" imgW="4676037" imgH="2847079" progId="Excel.Chart.8">
              <p:embed/>
            </p:oleObj>
          </a:graphicData>
        </a:graphic>
      </p:graphicFrame>
      <p:sp>
        <p:nvSpPr>
          <p:cNvPr id="27" name="26 Dikdörtgen"/>
          <p:cNvSpPr/>
          <p:nvPr/>
        </p:nvSpPr>
        <p:spPr>
          <a:xfrm>
            <a:off x="792264" y="21746641"/>
            <a:ext cx="10801200" cy="7571303"/>
          </a:xfrm>
          <a:prstGeom prst="rect">
            <a:avLst/>
          </a:prstGeom>
        </p:spPr>
        <p:txBody>
          <a:bodyPr wrap="square">
            <a:spAutoFit/>
          </a:bodyPr>
          <a:lstStyle/>
          <a:p>
            <a:endParaRPr lang="tr-TR" sz="2700" i="1" dirty="0" smtClean="0">
              <a:latin typeface="+mj-lt"/>
            </a:endParaRPr>
          </a:p>
          <a:p>
            <a:endParaRPr lang="tr-TR" sz="2700" i="1" dirty="0" smtClean="0">
              <a:latin typeface="+mj-lt"/>
            </a:endParaRPr>
          </a:p>
          <a:p>
            <a:r>
              <a:rPr lang="tr-TR" sz="2700" i="1" dirty="0" smtClean="0">
                <a:latin typeface="+mj-lt"/>
              </a:rPr>
              <a:t>BU </a:t>
            </a:r>
            <a:r>
              <a:rPr lang="tr-TR" sz="2700" i="1" dirty="0" smtClean="0">
                <a:latin typeface="+mj-lt"/>
              </a:rPr>
              <a:t>ÇALIŞMA ATATÜRK ÜNİVERSİTESİ TIP FAKÜLTESİ 1. SINIF ÖĞRENCİLERİ İLE ERZURUM MERKEZDE ÇALIŞAN AİLE HEKİMLERİ ARASINDA YAPILMIŞ GÖZLEMSEL KESİTSEL BİR ARAŞTIRMADIR.</a:t>
            </a:r>
          </a:p>
          <a:p>
            <a:r>
              <a:rPr lang="tr-TR" sz="2700" i="1" dirty="0" smtClean="0">
                <a:latin typeface="+mj-lt"/>
              </a:rPr>
              <a:t> 273 TIP FAKÜLTESİ 1. SINIF ÖĞRENCİSİNDEN 26’SINA, ATATÜRK ÜNİVERSİTESİ EĞİTİM VE ARAŞTIRMA HASTANESİNDEN VE ERZURUM AİLE SAĞLIĞI MERKEZİNDEN 15 HEKİME RASTGELE SEÇİLMEK ÜZERE TOPLAM 41 KİŞİYE ANKET UYGULANMIŞTIR.</a:t>
            </a:r>
          </a:p>
          <a:p>
            <a:r>
              <a:rPr lang="tr-TR" sz="2700" i="1" dirty="0" smtClean="0">
                <a:latin typeface="+mj-lt"/>
              </a:rPr>
              <a:t>ANKETTE KATILIMCILARA SOSYO-DEMOGRAFİK ÖZELLİKLERİ, DAHA ÖNCE KÜRTAJ DENEYİMİ YAŞAYIP YAŞAMADIKLARI, BU DURUMUN KÜRTAJA BAKIŞLARINDA DEĞİŞİKLİK YAPIP YAPMADIĞI, KÜRTAJI DOĞUM KONTROL YÖNTEMİ OLARAK GÖRÜP GÖRMEDİKLERİ,KÜRTAJA BAKIŞLARINDA DİNİ VE ETİK DEĞERLERİN ETKİSİNİN OLUP OLMADIĞI  SORULDU. </a:t>
            </a:r>
          </a:p>
          <a:p>
            <a:r>
              <a:rPr lang="tr-TR" sz="2700" i="1" dirty="0" smtClean="0">
                <a:latin typeface="+mj-lt"/>
              </a:rPr>
              <a:t>VERİLER SPSS  PROGRAMINA GİRİLEREK ANALİZ EDİLDİ, KARŞILAŞTIRMALARDA Kİ KARE TESTİ KULLANILDI.</a:t>
            </a:r>
            <a:endParaRPr lang="tr-TR" sz="2700" i="1" dirty="0">
              <a:latin typeface="+mj-lt"/>
            </a:endParaRPr>
          </a:p>
        </p:txBody>
      </p:sp>
      <p:sp>
        <p:nvSpPr>
          <p:cNvPr id="28" name="27 Dikdörtgen"/>
          <p:cNvSpPr/>
          <p:nvPr/>
        </p:nvSpPr>
        <p:spPr>
          <a:xfrm>
            <a:off x="1008287" y="6696969"/>
            <a:ext cx="12601575" cy="400110"/>
          </a:xfrm>
          <a:prstGeom prst="rect">
            <a:avLst/>
          </a:prstGeom>
        </p:spPr>
        <p:txBody>
          <a:bodyPr>
            <a:spAutoFit/>
          </a:bodyPr>
          <a:lstStyle/>
          <a:p>
            <a:r>
              <a:rPr lang="tr-TR" sz="2000" i="1" dirty="0" smtClean="0"/>
              <a:t>DANIŞMAN:YRD.DOÇ.DR.ZEYNEP AVŞAR</a:t>
            </a:r>
            <a:endParaRPr lang="tr-TR" sz="2000" i="1" dirty="0"/>
          </a:p>
        </p:txBody>
      </p:sp>
      <p:sp>
        <p:nvSpPr>
          <p:cNvPr id="29" name="28 Dikdörtgen"/>
          <p:cNvSpPr/>
          <p:nvPr/>
        </p:nvSpPr>
        <p:spPr>
          <a:xfrm>
            <a:off x="13393663" y="21890657"/>
            <a:ext cx="1452642" cy="400110"/>
          </a:xfrm>
          <a:prstGeom prst="rect">
            <a:avLst/>
          </a:prstGeom>
        </p:spPr>
        <p:txBody>
          <a:bodyPr wrap="none">
            <a:spAutoFit/>
          </a:bodyPr>
          <a:lstStyle/>
          <a:p>
            <a:r>
              <a:rPr lang="tr-TR" sz="2000" b="1" i="1" dirty="0" smtClean="0"/>
              <a:t>GRAFİK 1 </a:t>
            </a:r>
            <a:endParaRPr lang="tr-TR" sz="2000" b="1" i="1" dirty="0"/>
          </a:p>
        </p:txBody>
      </p:sp>
      <p:sp>
        <p:nvSpPr>
          <p:cNvPr id="31" name="30 Dikdörtgen"/>
          <p:cNvSpPr/>
          <p:nvPr/>
        </p:nvSpPr>
        <p:spPr>
          <a:xfrm>
            <a:off x="19226311" y="21962665"/>
            <a:ext cx="1452642" cy="400110"/>
          </a:xfrm>
          <a:prstGeom prst="rect">
            <a:avLst/>
          </a:prstGeom>
        </p:spPr>
        <p:txBody>
          <a:bodyPr wrap="none">
            <a:spAutoFit/>
          </a:bodyPr>
          <a:lstStyle/>
          <a:p>
            <a:r>
              <a:rPr lang="tr-TR" sz="2000" b="1" i="1" dirty="0" smtClean="0"/>
              <a:t>GRAFİK 2 </a:t>
            </a:r>
            <a:endParaRPr lang="tr-TR" sz="2000" b="1" i="1" dirty="0"/>
          </a:p>
        </p:txBody>
      </p:sp>
      <p:sp>
        <p:nvSpPr>
          <p:cNvPr id="32" name="31 Dikdörtgen"/>
          <p:cNvSpPr/>
          <p:nvPr/>
        </p:nvSpPr>
        <p:spPr>
          <a:xfrm>
            <a:off x="13249647" y="25203025"/>
            <a:ext cx="1452642" cy="400110"/>
          </a:xfrm>
          <a:prstGeom prst="rect">
            <a:avLst/>
          </a:prstGeom>
        </p:spPr>
        <p:txBody>
          <a:bodyPr wrap="none">
            <a:spAutoFit/>
          </a:bodyPr>
          <a:lstStyle/>
          <a:p>
            <a:r>
              <a:rPr lang="tr-TR" sz="2000" b="1" i="1" dirty="0" smtClean="0"/>
              <a:t>GRAFİK </a:t>
            </a:r>
            <a:r>
              <a:rPr lang="tr-TR" sz="2000" b="1" i="1" dirty="0" smtClean="0"/>
              <a:t>3 </a:t>
            </a:r>
            <a:endParaRPr lang="tr-TR" sz="2000" b="1" i="1" dirty="0"/>
          </a:p>
        </p:txBody>
      </p:sp>
      <p:sp>
        <p:nvSpPr>
          <p:cNvPr id="33" name="32 Dikdörtgen"/>
          <p:cNvSpPr/>
          <p:nvPr/>
        </p:nvSpPr>
        <p:spPr>
          <a:xfrm>
            <a:off x="19154303" y="25347041"/>
            <a:ext cx="1452642" cy="400110"/>
          </a:xfrm>
          <a:prstGeom prst="rect">
            <a:avLst/>
          </a:prstGeom>
        </p:spPr>
        <p:txBody>
          <a:bodyPr wrap="none">
            <a:spAutoFit/>
          </a:bodyPr>
          <a:lstStyle/>
          <a:p>
            <a:r>
              <a:rPr lang="tr-TR" sz="2000" b="1" i="1" dirty="0" smtClean="0"/>
              <a:t>GRAFİK </a:t>
            </a:r>
            <a:r>
              <a:rPr lang="tr-TR" sz="2000" b="1" i="1" dirty="0" smtClean="0"/>
              <a:t>4 </a:t>
            </a:r>
            <a:endParaRPr lang="tr-TR" sz="2000" b="1" i="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Varsayılan Tasarım">
  <a:themeElements>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arsayılan Tasarım">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2879725" rtl="0" eaLnBrk="1" fontAlgn="base" latinLnBrk="0" hangingPunct="1">
          <a:lnSpc>
            <a:spcPct val="100000"/>
          </a:lnSpc>
          <a:spcBef>
            <a:spcPct val="0"/>
          </a:spcBef>
          <a:spcAft>
            <a:spcPct val="0"/>
          </a:spcAft>
          <a:buClrTx/>
          <a:buSzTx/>
          <a:buFontTx/>
          <a:buNone/>
          <a:tabLst/>
          <a:defRPr kumimoji="0" lang="tr-TR" sz="57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2879725" rtl="0" eaLnBrk="1" fontAlgn="base" latinLnBrk="0" hangingPunct="1">
          <a:lnSpc>
            <a:spcPct val="100000"/>
          </a:lnSpc>
          <a:spcBef>
            <a:spcPct val="0"/>
          </a:spcBef>
          <a:spcAft>
            <a:spcPct val="0"/>
          </a:spcAft>
          <a:buClrTx/>
          <a:buSzTx/>
          <a:buFontTx/>
          <a:buNone/>
          <a:tabLst/>
          <a:defRPr kumimoji="0" lang="tr-TR" sz="5700" b="0" i="0" u="none" strike="noStrike" cap="none" normalizeH="0" baseline="0" smtClean="0">
            <a:ln>
              <a:noFill/>
            </a:ln>
            <a:solidFill>
              <a:schemeClr val="tx1"/>
            </a:solidFill>
            <a:effectLst/>
            <a:latin typeface="Arial" charset="0"/>
          </a:defRPr>
        </a:defPPr>
      </a:lstStyle>
    </a:lnDef>
  </a:objectDefaults>
  <a:extraClrSchemeLst>
    <a:extraClrScheme>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arsayılan Tasarı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arsayılan Tasarı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arsayılan Tasarı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arsayılan Tasarı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arsayılan Tasarı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arsayılan Tasarı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arsayılan Tasarı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317</TotalTime>
  <Words>534</Words>
  <Application>Microsoft Office PowerPoint</Application>
  <PresentationFormat>Özel</PresentationFormat>
  <Paragraphs>26</Paragraphs>
  <Slides>1</Slides>
  <Notes>1</Notes>
  <HiddenSlides>0</HiddenSlides>
  <MMClips>0</MMClips>
  <ScaleCrop>false</ScaleCrop>
  <HeadingPairs>
    <vt:vector size="6" baseType="variant">
      <vt:variant>
        <vt:lpstr>Tema</vt:lpstr>
      </vt:variant>
      <vt:variant>
        <vt:i4>1</vt:i4>
      </vt:variant>
      <vt:variant>
        <vt:lpstr>Katıştırılmış OLE Hizmet Programları</vt:lpstr>
      </vt:variant>
      <vt:variant>
        <vt:i4>2</vt:i4>
      </vt:variant>
      <vt:variant>
        <vt:lpstr>Slayt Başlıkları</vt:lpstr>
      </vt:variant>
      <vt:variant>
        <vt:i4>1</vt:i4>
      </vt:variant>
    </vt:vector>
  </HeadingPairs>
  <TitlesOfParts>
    <vt:vector size="4" baseType="lpstr">
      <vt:lpstr>Varsayılan Tasarım</vt:lpstr>
      <vt:lpstr>Microsoft Excel Grafiği</vt:lpstr>
      <vt:lpstr>Microsoft Office Excel Grafiği</vt:lpstr>
      <vt:lpstr>TIP FAKÜLTESİ ÖĞRENCİLERİ İLE ERZURUM MERKEZDE ÇALIŞAN AİLE HEKİMLERİNİN KÜRTAJA BAKIŞ AÇISI ARASINDA FARK VAR MIDIR?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POSTER BAŞLIĞI</dc:title>
  <dc:creator>Halis</dc:creator>
  <cp:lastModifiedBy>AKIN</cp:lastModifiedBy>
  <cp:revision>42</cp:revision>
  <dcterms:created xsi:type="dcterms:W3CDTF">2004-04-02T12:59:56Z</dcterms:created>
  <dcterms:modified xsi:type="dcterms:W3CDTF">2013-03-07T12:37:28Z</dcterms:modified>
</cp:coreProperties>
</file>