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handoutMasterIdLst>
    <p:handoutMasterId r:id="rId3"/>
  </p:handoutMasterIdLst>
  <p:sldIdLst>
    <p:sldId id="256" r:id="rId2"/>
  </p:sldIdLst>
  <p:sldSz cx="25203150" cy="32404050"/>
  <p:notesSz cx="6858000" cy="9945688"/>
  <p:defaultTextStyle>
    <a:defPPr>
      <a:defRPr lang="tr-TR"/>
    </a:defPPr>
    <a:lvl1pPr algn="l" rtl="0" fontAlgn="base">
      <a:spcBef>
        <a:spcPct val="0"/>
      </a:spcBef>
      <a:spcAft>
        <a:spcPct val="0"/>
      </a:spcAft>
      <a:defRPr sz="6800" kern="1200">
        <a:solidFill>
          <a:schemeClr val="tx1"/>
        </a:solidFill>
        <a:latin typeface="Arial" charset="0"/>
        <a:ea typeface="+mn-ea"/>
        <a:cs typeface="+mn-cs"/>
      </a:defRPr>
    </a:lvl1pPr>
    <a:lvl2pPr marL="457200" algn="l" rtl="0" fontAlgn="base">
      <a:spcBef>
        <a:spcPct val="0"/>
      </a:spcBef>
      <a:spcAft>
        <a:spcPct val="0"/>
      </a:spcAft>
      <a:defRPr sz="6800" kern="1200">
        <a:solidFill>
          <a:schemeClr val="tx1"/>
        </a:solidFill>
        <a:latin typeface="Arial" charset="0"/>
        <a:ea typeface="+mn-ea"/>
        <a:cs typeface="+mn-cs"/>
      </a:defRPr>
    </a:lvl2pPr>
    <a:lvl3pPr marL="914400" algn="l" rtl="0" fontAlgn="base">
      <a:spcBef>
        <a:spcPct val="0"/>
      </a:spcBef>
      <a:spcAft>
        <a:spcPct val="0"/>
      </a:spcAft>
      <a:defRPr sz="6800" kern="1200">
        <a:solidFill>
          <a:schemeClr val="tx1"/>
        </a:solidFill>
        <a:latin typeface="Arial" charset="0"/>
        <a:ea typeface="+mn-ea"/>
        <a:cs typeface="+mn-cs"/>
      </a:defRPr>
    </a:lvl3pPr>
    <a:lvl4pPr marL="1371600" algn="l" rtl="0" fontAlgn="base">
      <a:spcBef>
        <a:spcPct val="0"/>
      </a:spcBef>
      <a:spcAft>
        <a:spcPct val="0"/>
      </a:spcAft>
      <a:defRPr sz="6800" kern="1200">
        <a:solidFill>
          <a:schemeClr val="tx1"/>
        </a:solidFill>
        <a:latin typeface="Arial" charset="0"/>
        <a:ea typeface="+mn-ea"/>
        <a:cs typeface="+mn-cs"/>
      </a:defRPr>
    </a:lvl4pPr>
    <a:lvl5pPr marL="1828800" algn="l" rtl="0" fontAlgn="base">
      <a:spcBef>
        <a:spcPct val="0"/>
      </a:spcBef>
      <a:spcAft>
        <a:spcPct val="0"/>
      </a:spcAft>
      <a:defRPr sz="6800" kern="1200">
        <a:solidFill>
          <a:schemeClr val="tx1"/>
        </a:solidFill>
        <a:latin typeface="Arial" charset="0"/>
        <a:ea typeface="+mn-ea"/>
        <a:cs typeface="+mn-cs"/>
      </a:defRPr>
    </a:lvl5pPr>
    <a:lvl6pPr marL="2286000" algn="l" defTabSz="914400" rtl="0" eaLnBrk="1" latinLnBrk="0" hangingPunct="1">
      <a:defRPr sz="6800" kern="1200">
        <a:solidFill>
          <a:schemeClr val="tx1"/>
        </a:solidFill>
        <a:latin typeface="Arial" charset="0"/>
        <a:ea typeface="+mn-ea"/>
        <a:cs typeface="+mn-cs"/>
      </a:defRPr>
    </a:lvl6pPr>
    <a:lvl7pPr marL="2743200" algn="l" defTabSz="914400" rtl="0" eaLnBrk="1" latinLnBrk="0" hangingPunct="1">
      <a:defRPr sz="6800" kern="1200">
        <a:solidFill>
          <a:schemeClr val="tx1"/>
        </a:solidFill>
        <a:latin typeface="Arial" charset="0"/>
        <a:ea typeface="+mn-ea"/>
        <a:cs typeface="+mn-cs"/>
      </a:defRPr>
    </a:lvl7pPr>
    <a:lvl8pPr marL="3200400" algn="l" defTabSz="914400" rtl="0" eaLnBrk="1" latinLnBrk="0" hangingPunct="1">
      <a:defRPr sz="6800" kern="1200">
        <a:solidFill>
          <a:schemeClr val="tx1"/>
        </a:solidFill>
        <a:latin typeface="Arial" charset="0"/>
        <a:ea typeface="+mn-ea"/>
        <a:cs typeface="+mn-cs"/>
      </a:defRPr>
    </a:lvl8pPr>
    <a:lvl9pPr marL="3657600" algn="l" defTabSz="914400" rtl="0" eaLnBrk="1" latinLnBrk="0" hangingPunct="1">
      <a:defRPr sz="6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F"/>
    <a:srgbClr val="FFFF21"/>
    <a:srgbClr val="FFFF3B"/>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A488322-F2BA-4B5B-9748-0D474271808F}" styleName="Orta Stil 3 - Vurgu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7380" autoAdjust="0"/>
    <p:restoredTop sz="98548" autoAdjust="0"/>
  </p:normalViewPr>
  <p:slideViewPr>
    <p:cSldViewPr>
      <p:cViewPr>
        <p:scale>
          <a:sx n="10" d="100"/>
          <a:sy n="10" d="100"/>
        </p:scale>
        <p:origin x="-3168" y="-516"/>
      </p:cViewPr>
      <p:guideLst>
        <p:guide orient="horz" pos="10206"/>
        <p:guide pos="793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pPr>
              <a:defRPr/>
            </a:pPr>
            <a:endParaRPr lang="tr-TR"/>
          </a:p>
        </p:txBody>
      </p:sp>
      <p:sp>
        <p:nvSpPr>
          <p:cNvPr id="3" name="Veri Yer Tutucusu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pPr>
              <a:defRPr/>
            </a:pPr>
            <a:fld id="{BAE07C0D-8C03-4302-8DCB-A985799C8BD4}" type="datetimeFigureOut">
              <a:rPr lang="tr-TR"/>
              <a:pPr>
                <a:defRPr/>
              </a:pPr>
              <a:t>11.03.2013</a:t>
            </a:fld>
            <a:endParaRPr lang="tr-TR"/>
          </a:p>
        </p:txBody>
      </p:sp>
      <p:sp>
        <p:nvSpPr>
          <p:cNvPr id="4" name="Altbilgi Yer Tutucusu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a:defRPr sz="1200"/>
            </a:lvl1pPr>
          </a:lstStyle>
          <a:p>
            <a:pPr>
              <a:defRPr/>
            </a:pPr>
            <a:endParaRPr lang="tr-TR"/>
          </a:p>
        </p:txBody>
      </p:sp>
      <p:sp>
        <p:nvSpPr>
          <p:cNvPr id="5" name="Slayt Numarası Yer Tutucusu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a:defRPr sz="1200"/>
            </a:lvl1pPr>
          </a:lstStyle>
          <a:p>
            <a:pPr>
              <a:defRPr/>
            </a:pPr>
            <a:fld id="{CB9B2583-7C4B-48C3-94A8-2ECF910C5414}" type="slidenum">
              <a:rPr lang="tr-TR"/>
              <a:pPr>
                <a:defRPr/>
              </a:pPr>
              <a:t>‹#›</a:t>
            </a:fld>
            <a:endParaRPr lang="tr-TR"/>
          </a:p>
        </p:txBody>
      </p:sp>
    </p:spTree>
    <p:extLst>
      <p:ext uri="{BB962C8B-B14F-4D97-AF65-F5344CB8AC3E}">
        <p14:creationId xmlns:p14="http://schemas.microsoft.com/office/powerpoint/2010/main" val="324926959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1054001" y="0"/>
            <a:ext cx="27375990" cy="3240405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12571924" y="-101639"/>
            <a:ext cx="10140563" cy="296344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29184" tIns="164592" rIns="329184" bIns="164592" rtlCol="0" anchor="ctr"/>
          <a:lstStyle/>
          <a:p>
            <a:pPr algn="ctr"/>
            <a:endParaRPr lang="en-US"/>
          </a:p>
        </p:txBody>
      </p:sp>
      <p:sp>
        <p:nvSpPr>
          <p:cNvPr id="47" name="Rectangle 46"/>
          <p:cNvSpPr/>
          <p:nvPr/>
        </p:nvSpPr>
        <p:spPr>
          <a:xfrm>
            <a:off x="12814071" y="-101637"/>
            <a:ext cx="9661208" cy="109284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29184" tIns="164592" rIns="329184" bIns="164592" rtlCol="0" anchor="ctr"/>
          <a:lstStyle/>
          <a:p>
            <a:pPr algn="ctr"/>
            <a:endParaRPr lang="en-US"/>
          </a:p>
        </p:txBody>
      </p:sp>
      <p:sp>
        <p:nvSpPr>
          <p:cNvPr id="2" name="Title 1"/>
          <p:cNvSpPr>
            <a:spLocks noGrp="1"/>
          </p:cNvSpPr>
          <p:nvPr>
            <p:ph type="ctrTitle"/>
          </p:nvPr>
        </p:nvSpPr>
        <p:spPr>
          <a:xfrm>
            <a:off x="13046339" y="12797549"/>
            <a:ext cx="9132435" cy="8042706"/>
          </a:xfrm>
        </p:spPr>
        <p:txBody>
          <a:bodyPr>
            <a:normAutofit/>
          </a:bodyPr>
          <a:lstStyle>
            <a:lvl1pPr>
              <a:defRPr sz="13000"/>
            </a:lvl1pPr>
          </a:lstStyle>
          <a:p>
            <a:r>
              <a:rPr lang="tr-TR" smtClean="0"/>
              <a:t>Asıl başlık stili için tıklatın</a:t>
            </a:r>
            <a:endParaRPr lang="en-US" dirty="0"/>
          </a:p>
        </p:txBody>
      </p:sp>
      <p:sp>
        <p:nvSpPr>
          <p:cNvPr id="3" name="Subtitle 2"/>
          <p:cNvSpPr>
            <a:spLocks noGrp="1"/>
          </p:cNvSpPr>
          <p:nvPr>
            <p:ph type="subTitle" idx="1"/>
          </p:nvPr>
        </p:nvSpPr>
        <p:spPr>
          <a:xfrm>
            <a:off x="13046338" y="20889605"/>
            <a:ext cx="9122645" cy="5956472"/>
          </a:xfrm>
        </p:spPr>
        <p:txBody>
          <a:bodyPr>
            <a:normAutofit/>
          </a:bodyPr>
          <a:lstStyle>
            <a:lvl1pPr marL="0" indent="0" algn="l">
              <a:buNone/>
              <a:defRPr sz="6500">
                <a:solidFill>
                  <a:srgbClr val="424242"/>
                </a:solidFill>
              </a:defRPr>
            </a:lvl1pPr>
            <a:lvl2pPr marL="1645920" indent="0" algn="ctr">
              <a:buNone/>
              <a:defRPr>
                <a:solidFill>
                  <a:schemeClr val="tx1">
                    <a:tint val="75000"/>
                  </a:schemeClr>
                </a:solidFill>
              </a:defRPr>
            </a:lvl2pPr>
            <a:lvl3pPr marL="3291840" indent="0" algn="ctr">
              <a:buNone/>
              <a:defRPr>
                <a:solidFill>
                  <a:schemeClr val="tx1">
                    <a:tint val="75000"/>
                  </a:schemeClr>
                </a:solidFill>
              </a:defRPr>
            </a:lvl3pPr>
            <a:lvl4pPr marL="4937760" indent="0" algn="ctr">
              <a:buNone/>
              <a:defRPr>
                <a:solidFill>
                  <a:schemeClr val="tx1">
                    <a:tint val="75000"/>
                  </a:schemeClr>
                </a:solidFill>
              </a:defRPr>
            </a:lvl4pPr>
            <a:lvl5pPr marL="6583680" indent="0" algn="ctr">
              <a:buNone/>
              <a:defRPr>
                <a:solidFill>
                  <a:schemeClr val="tx1">
                    <a:tint val="75000"/>
                  </a:schemeClr>
                </a:solidFill>
              </a:defRPr>
            </a:lvl5pPr>
            <a:lvl6pPr marL="8229600" indent="0" algn="ctr">
              <a:buNone/>
              <a:defRPr>
                <a:solidFill>
                  <a:schemeClr val="tx1">
                    <a:tint val="75000"/>
                  </a:schemeClr>
                </a:solidFill>
              </a:defRPr>
            </a:lvl6pPr>
            <a:lvl7pPr marL="9875520" indent="0" algn="ctr">
              <a:buNone/>
              <a:defRPr>
                <a:solidFill>
                  <a:schemeClr val="tx1">
                    <a:tint val="75000"/>
                  </a:schemeClr>
                </a:solidFill>
              </a:defRPr>
            </a:lvl7pPr>
            <a:lvl8pPr marL="11521440" indent="0" algn="ctr">
              <a:buNone/>
              <a:defRPr>
                <a:solidFill>
                  <a:schemeClr val="tx1">
                    <a:tint val="75000"/>
                  </a:schemeClr>
                </a:solidFill>
              </a:defRPr>
            </a:lvl8pPr>
            <a:lvl9pPr marL="1316736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13061163" y="7167015"/>
            <a:ext cx="5880735" cy="3548385"/>
          </a:xfrm>
        </p:spPr>
        <p:txBody>
          <a:bodyPr anchor="b"/>
          <a:lstStyle>
            <a:lvl1pPr algn="l">
              <a:defRPr sz="8600"/>
            </a:lvl1pPr>
          </a:lstStyle>
          <a:p>
            <a:pPr>
              <a:defRPr/>
            </a:pPr>
            <a:endParaRPr lang="tr-TR"/>
          </a:p>
        </p:txBody>
      </p:sp>
      <p:sp>
        <p:nvSpPr>
          <p:cNvPr id="50" name="Rectangle 49"/>
          <p:cNvSpPr/>
          <p:nvPr/>
        </p:nvSpPr>
        <p:spPr>
          <a:xfrm>
            <a:off x="12819013" y="28767142"/>
            <a:ext cx="9661208" cy="3862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29184" tIns="164592" rIns="329184" bIns="164592" rtlCol="0" anchor="ctr"/>
          <a:lstStyle/>
          <a:p>
            <a:pPr algn="ctr"/>
            <a:endParaRPr lang="en-US"/>
          </a:p>
        </p:txBody>
      </p:sp>
      <p:sp>
        <p:nvSpPr>
          <p:cNvPr id="5" name="Footer Placeholder 4"/>
          <p:cNvSpPr>
            <a:spLocks noGrp="1"/>
          </p:cNvSpPr>
          <p:nvPr>
            <p:ph type="ftr" sz="quarter" idx="11"/>
          </p:nvPr>
        </p:nvSpPr>
        <p:spPr>
          <a:xfrm>
            <a:off x="14617827" y="27026842"/>
            <a:ext cx="7804575" cy="1725216"/>
          </a:xfrm>
        </p:spPr>
        <p:txBody>
          <a:bodyPr>
            <a:normAutofit/>
          </a:bodyPr>
          <a:lstStyle>
            <a:lvl1pPr>
              <a:defRPr>
                <a:solidFill>
                  <a:schemeClr val="accent1"/>
                </a:solidFill>
              </a:defRPr>
            </a:lvl1pPr>
          </a:lstStyle>
          <a:p>
            <a:pPr>
              <a:defRPr/>
            </a:pPr>
            <a:endParaRPr lang="tr-TR"/>
          </a:p>
        </p:txBody>
      </p:sp>
      <p:sp>
        <p:nvSpPr>
          <p:cNvPr id="6" name="Slide Number Placeholder 5"/>
          <p:cNvSpPr>
            <a:spLocks noGrp="1"/>
          </p:cNvSpPr>
          <p:nvPr>
            <p:ph type="sldNum" sz="quarter" idx="12"/>
          </p:nvPr>
        </p:nvSpPr>
        <p:spPr>
          <a:xfrm>
            <a:off x="12814071" y="27026842"/>
            <a:ext cx="1774104" cy="1725216"/>
          </a:xfrm>
        </p:spPr>
        <p:txBody>
          <a:bodyPr/>
          <a:lstStyle>
            <a:lvl1pPr>
              <a:defRPr>
                <a:solidFill>
                  <a:schemeClr val="accent1"/>
                </a:solidFill>
              </a:defRPr>
            </a:lvl1pPr>
          </a:lstStyle>
          <a:p>
            <a:pPr>
              <a:defRPr/>
            </a:pPr>
            <a:fld id="{35733A51-344B-4413-B2EA-D76335BBDF0F}" type="slidenum">
              <a:rPr lang="tr-TR" smtClean="0"/>
              <a:pPr>
                <a:defRPr/>
              </a:pPr>
              <a:t>‹#›</a:t>
            </a:fld>
            <a:endParaRPr lang="tr-TR"/>
          </a:p>
        </p:txBody>
      </p:sp>
      <p:sp>
        <p:nvSpPr>
          <p:cNvPr id="89" name="Rectangle 88"/>
          <p:cNvSpPr/>
          <p:nvPr/>
        </p:nvSpPr>
        <p:spPr>
          <a:xfrm>
            <a:off x="12819013" y="28767142"/>
            <a:ext cx="9661208" cy="3862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29184" tIns="164592" rIns="329184" bIns="164592"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B0050B0E-76FA-492D-A46C-8EBC32B8C21B}"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272285" y="4867445"/>
            <a:ext cx="4091524" cy="22587125"/>
          </a:xfrm>
        </p:spPr>
        <p:txBody>
          <a:bodyPr vert="eaVert" anchor="ctr"/>
          <a:lstStyle/>
          <a:p>
            <a:r>
              <a:rPr lang="tr-TR" smtClean="0"/>
              <a:t>Asıl başlık stili için tıklatın</a:t>
            </a:r>
            <a:endParaRPr lang="en-US"/>
          </a:p>
        </p:txBody>
      </p:sp>
      <p:sp>
        <p:nvSpPr>
          <p:cNvPr id="3" name="Vertical Text Placeholder 2"/>
          <p:cNvSpPr>
            <a:spLocks noGrp="1"/>
          </p:cNvSpPr>
          <p:nvPr>
            <p:ph type="body" orient="vert" idx="1"/>
          </p:nvPr>
        </p:nvSpPr>
        <p:spPr>
          <a:xfrm>
            <a:off x="2903147" y="4867445"/>
            <a:ext cx="14949084" cy="225871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494449FD-D88D-470D-AE46-0A9AFAB676A6}" type="slidenum">
              <a:rPr lang="tr-TR" smtClean="0"/>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BB165826-F28D-4BEF-9338-FC358F34DF7D}" type="slidenum">
              <a:rPr lang="tr-TR" smtClean="0"/>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3469140" y="13706420"/>
            <a:ext cx="18294521" cy="6435804"/>
          </a:xfrm>
        </p:spPr>
        <p:txBody>
          <a:bodyPr anchor="b"/>
          <a:lstStyle>
            <a:lvl1pPr algn="l">
              <a:defRPr sz="144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3469142" y="20162523"/>
            <a:ext cx="18294518" cy="7183951"/>
          </a:xfrm>
        </p:spPr>
        <p:txBody>
          <a:bodyPr anchor="t"/>
          <a:lstStyle>
            <a:lvl1pPr marL="0" indent="0">
              <a:buNone/>
              <a:defRPr sz="7200">
                <a:solidFill>
                  <a:schemeClr val="tx1">
                    <a:tint val="75000"/>
                  </a:schemeClr>
                </a:solidFill>
              </a:defRPr>
            </a:lvl1pPr>
            <a:lvl2pPr marL="1645920" indent="0">
              <a:buNone/>
              <a:defRPr sz="6500">
                <a:solidFill>
                  <a:schemeClr val="tx1">
                    <a:tint val="75000"/>
                  </a:schemeClr>
                </a:solidFill>
              </a:defRPr>
            </a:lvl2pPr>
            <a:lvl3pPr marL="3291840" indent="0">
              <a:buNone/>
              <a:defRPr sz="5800">
                <a:solidFill>
                  <a:schemeClr val="tx1">
                    <a:tint val="75000"/>
                  </a:schemeClr>
                </a:solidFill>
              </a:defRPr>
            </a:lvl3pPr>
            <a:lvl4pPr marL="4937760" indent="0">
              <a:buNone/>
              <a:defRPr sz="5000">
                <a:solidFill>
                  <a:schemeClr val="tx1">
                    <a:tint val="75000"/>
                  </a:schemeClr>
                </a:solidFill>
              </a:defRPr>
            </a:lvl4pPr>
            <a:lvl5pPr marL="6583680" indent="0">
              <a:buNone/>
              <a:defRPr sz="5000">
                <a:solidFill>
                  <a:schemeClr val="tx1">
                    <a:tint val="75000"/>
                  </a:schemeClr>
                </a:solidFill>
              </a:defRPr>
            </a:lvl5pPr>
            <a:lvl6pPr marL="8229600" indent="0">
              <a:buNone/>
              <a:defRPr sz="5000">
                <a:solidFill>
                  <a:schemeClr val="tx1">
                    <a:tint val="75000"/>
                  </a:schemeClr>
                </a:solidFill>
              </a:defRPr>
            </a:lvl6pPr>
            <a:lvl7pPr marL="9875520" indent="0">
              <a:buNone/>
              <a:defRPr sz="5000">
                <a:solidFill>
                  <a:schemeClr val="tx1">
                    <a:tint val="75000"/>
                  </a:schemeClr>
                </a:solidFill>
              </a:defRPr>
            </a:lvl7pPr>
            <a:lvl8pPr marL="11521440" indent="0">
              <a:buNone/>
              <a:defRPr sz="5000">
                <a:solidFill>
                  <a:schemeClr val="tx1">
                    <a:tint val="75000"/>
                  </a:schemeClr>
                </a:solidFill>
              </a:defRPr>
            </a:lvl8pPr>
            <a:lvl9pPr marL="13167360" indent="0">
              <a:buNone/>
              <a:defRPr sz="50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6560B244-3DA1-4618-8CE6-08AB00F256A3}" type="slidenum">
              <a:rPr lang="tr-TR" smtClean="0"/>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BC9DCB1-FCDF-4835-9648-0BB760B387C6}" type="slidenum">
              <a:rPr lang="tr-TR" smtClean="0"/>
              <a:pPr>
                <a:defRPr/>
              </a:pPr>
              <a:t>‹#›</a:t>
            </a:fld>
            <a:endParaRPr lang="tr-TR"/>
          </a:p>
        </p:txBody>
      </p:sp>
      <p:sp>
        <p:nvSpPr>
          <p:cNvPr id="9" name="Content Placeholder 8"/>
          <p:cNvSpPr>
            <a:spLocks noGrp="1"/>
          </p:cNvSpPr>
          <p:nvPr>
            <p:ph sz="quarter" idx="13"/>
          </p:nvPr>
        </p:nvSpPr>
        <p:spPr>
          <a:xfrm>
            <a:off x="2873159" y="10930966"/>
            <a:ext cx="9425978" cy="165044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12803200" y="10930961"/>
            <a:ext cx="9425978" cy="165044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3892131" y="10943143"/>
            <a:ext cx="8426264" cy="3022875"/>
          </a:xfrm>
        </p:spPr>
        <p:txBody>
          <a:bodyPr anchor="b"/>
          <a:lstStyle>
            <a:lvl1pPr marL="0" indent="0">
              <a:buNone/>
              <a:defRPr sz="8600" b="1">
                <a:solidFill>
                  <a:schemeClr val="accent1"/>
                </a:solidFill>
              </a:defRPr>
            </a:lvl1pPr>
            <a:lvl2pPr marL="1645920" indent="0">
              <a:buNone/>
              <a:defRPr sz="7200" b="1"/>
            </a:lvl2pPr>
            <a:lvl3pPr marL="3291840" indent="0">
              <a:buNone/>
              <a:defRPr sz="6500" b="1"/>
            </a:lvl3pPr>
            <a:lvl4pPr marL="4937760" indent="0">
              <a:buNone/>
              <a:defRPr sz="5800" b="1"/>
            </a:lvl4pPr>
            <a:lvl5pPr marL="6583680" indent="0">
              <a:buNone/>
              <a:defRPr sz="5800" b="1"/>
            </a:lvl5pPr>
            <a:lvl6pPr marL="8229600" indent="0">
              <a:buNone/>
              <a:defRPr sz="5800" b="1"/>
            </a:lvl6pPr>
            <a:lvl7pPr marL="9875520" indent="0">
              <a:buNone/>
              <a:defRPr sz="5800" b="1"/>
            </a:lvl7pPr>
            <a:lvl8pPr marL="11521440" indent="0">
              <a:buNone/>
              <a:defRPr sz="5800" b="1"/>
            </a:lvl8pPr>
            <a:lvl9pPr marL="13167360" indent="0">
              <a:buNone/>
              <a:defRPr sz="5800" b="1"/>
            </a:lvl9pPr>
          </a:lstStyle>
          <a:p>
            <a:pPr lvl="0"/>
            <a:r>
              <a:rPr lang="tr-TR" smtClean="0"/>
              <a:t>Asıl metin stillerini düzenlemek için tıklatın</a:t>
            </a:r>
          </a:p>
        </p:txBody>
      </p:sp>
      <p:sp>
        <p:nvSpPr>
          <p:cNvPr id="4" name="Content Placeholder 3"/>
          <p:cNvSpPr>
            <a:spLocks noGrp="1"/>
          </p:cNvSpPr>
          <p:nvPr>
            <p:ph sz="half" idx="2"/>
          </p:nvPr>
        </p:nvSpPr>
        <p:spPr>
          <a:xfrm>
            <a:off x="2871244" y="14055431"/>
            <a:ext cx="9425978" cy="13399141"/>
          </a:xfrm>
        </p:spPr>
        <p:txBody>
          <a:bodyPr/>
          <a:lstStyle>
            <a:lvl1pPr>
              <a:defRPr sz="8600"/>
            </a:lvl1pPr>
            <a:lvl2pPr>
              <a:defRPr sz="7200"/>
            </a:lvl2pPr>
            <a:lvl3pPr>
              <a:defRPr sz="6500"/>
            </a:lvl3pPr>
            <a:lvl4pPr>
              <a:defRPr sz="5800"/>
            </a:lvl4pPr>
            <a:lvl5pPr>
              <a:defRPr sz="5800"/>
            </a:lvl5pPr>
            <a:lvl6pPr>
              <a:defRPr sz="5800"/>
            </a:lvl6pPr>
            <a:lvl7pPr>
              <a:defRPr sz="5800"/>
            </a:lvl7pPr>
            <a:lvl8pPr>
              <a:defRPr sz="5800"/>
            </a:lvl8pPr>
            <a:lvl9pPr>
              <a:defRPr sz="5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13813877" y="10943147"/>
            <a:ext cx="8422320" cy="3022875"/>
          </a:xfrm>
        </p:spPr>
        <p:txBody>
          <a:bodyPr anchor="b"/>
          <a:lstStyle>
            <a:lvl1pPr marL="0" indent="0">
              <a:buNone/>
              <a:defRPr sz="8600" b="1">
                <a:solidFill>
                  <a:schemeClr val="accent1"/>
                </a:solidFill>
              </a:defRPr>
            </a:lvl1pPr>
            <a:lvl2pPr marL="1645920" indent="0">
              <a:buNone/>
              <a:defRPr sz="7200" b="1"/>
            </a:lvl2pPr>
            <a:lvl3pPr marL="3291840" indent="0">
              <a:buNone/>
              <a:defRPr sz="6500" b="1"/>
            </a:lvl3pPr>
            <a:lvl4pPr marL="4937760" indent="0">
              <a:buNone/>
              <a:defRPr sz="5800" b="1"/>
            </a:lvl4pPr>
            <a:lvl5pPr marL="6583680" indent="0">
              <a:buNone/>
              <a:defRPr sz="5800" b="1"/>
            </a:lvl5pPr>
            <a:lvl6pPr marL="8229600" indent="0">
              <a:buNone/>
              <a:defRPr sz="5800" b="1"/>
            </a:lvl6pPr>
            <a:lvl7pPr marL="9875520" indent="0">
              <a:buNone/>
              <a:defRPr sz="5800" b="1"/>
            </a:lvl7pPr>
            <a:lvl8pPr marL="11521440" indent="0">
              <a:buNone/>
              <a:defRPr sz="5800" b="1"/>
            </a:lvl8pPr>
            <a:lvl9pPr marL="13167360" indent="0">
              <a:buNone/>
              <a:defRPr sz="5800" b="1"/>
            </a:lvl9pPr>
          </a:lstStyle>
          <a:p>
            <a:pPr lvl="0"/>
            <a:r>
              <a:rPr lang="tr-TR" smtClean="0"/>
              <a:t>Asıl metin stillerini düzenlemek için tıklatın</a:t>
            </a:r>
          </a:p>
        </p:txBody>
      </p:sp>
      <p:sp>
        <p:nvSpPr>
          <p:cNvPr id="6" name="Content Placeholder 5"/>
          <p:cNvSpPr>
            <a:spLocks noGrp="1"/>
          </p:cNvSpPr>
          <p:nvPr>
            <p:ph sz="quarter" idx="4"/>
          </p:nvPr>
        </p:nvSpPr>
        <p:spPr>
          <a:xfrm>
            <a:off x="12803200" y="14055431"/>
            <a:ext cx="9425978" cy="13399141"/>
          </a:xfrm>
        </p:spPr>
        <p:txBody>
          <a:bodyPr/>
          <a:lstStyle>
            <a:lvl1pPr>
              <a:defRPr sz="8600"/>
            </a:lvl1pPr>
            <a:lvl2pPr>
              <a:defRPr sz="7200"/>
            </a:lvl2pPr>
            <a:lvl3pPr>
              <a:defRPr sz="6500"/>
            </a:lvl3pPr>
            <a:lvl4pPr>
              <a:defRPr sz="5800"/>
            </a:lvl4pPr>
            <a:lvl5pPr>
              <a:defRPr sz="5800"/>
            </a:lvl5pPr>
            <a:lvl6pPr>
              <a:defRPr sz="5800"/>
            </a:lvl6pPr>
            <a:lvl7pPr>
              <a:defRPr sz="5800"/>
            </a:lvl7pPr>
            <a:lvl8pPr>
              <a:defRPr sz="5800"/>
            </a:lvl8pPr>
            <a:lvl9pPr>
              <a:defRPr sz="5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189C8AEB-3F8B-488D-8018-CEEBFD6EAB83}" type="slidenum">
              <a:rPr lang="tr-TR" smtClean="0"/>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pPr>
              <a:defRPr/>
            </a:pPr>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E1A3E5F4-82D1-4703-98C9-C7049C74E4E4}"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38029556-997E-44E2-9030-6B436FE93BA6}"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1054001" y="0"/>
            <a:ext cx="27375990" cy="3240405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12571924" y="-101639"/>
            <a:ext cx="10140563" cy="296344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29184" tIns="164592" rIns="329184" bIns="164592" rtlCol="0" anchor="ctr"/>
          <a:lstStyle/>
          <a:p>
            <a:pPr algn="ctr"/>
            <a:endParaRPr lang="en-US"/>
          </a:p>
        </p:txBody>
      </p:sp>
      <p:sp>
        <p:nvSpPr>
          <p:cNvPr id="57" name="Rectangle 56"/>
          <p:cNvSpPr/>
          <p:nvPr/>
        </p:nvSpPr>
        <p:spPr>
          <a:xfrm>
            <a:off x="12814071" y="-101635"/>
            <a:ext cx="9661208" cy="29481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29184" tIns="164592" rIns="329184" bIns="164592" rtlCol="0" anchor="ctr"/>
          <a:lstStyle/>
          <a:p>
            <a:pPr algn="ctr"/>
            <a:endParaRPr lang="en-US"/>
          </a:p>
        </p:txBody>
      </p:sp>
      <p:sp>
        <p:nvSpPr>
          <p:cNvPr id="5" name="Date Placeholder 4"/>
          <p:cNvSpPr>
            <a:spLocks noGrp="1"/>
          </p:cNvSpPr>
          <p:nvPr>
            <p:ph type="dt" sz="half" idx="10"/>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1ACD4D2E-465F-435F-AD69-7EA0C7558D79}" type="slidenum">
              <a:rPr lang="tr-TR" smtClean="0"/>
              <a:pPr>
                <a:defRPr/>
              </a:pPr>
              <a:t>‹#›</a:t>
            </a:fld>
            <a:endParaRPr lang="tr-TR"/>
          </a:p>
        </p:txBody>
      </p:sp>
      <p:sp>
        <p:nvSpPr>
          <p:cNvPr id="58" name="Rectangle 57"/>
          <p:cNvSpPr/>
          <p:nvPr/>
        </p:nvSpPr>
        <p:spPr>
          <a:xfrm>
            <a:off x="2495981" y="2843899"/>
            <a:ext cx="9818471" cy="2668890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29184" tIns="164592" rIns="329184" bIns="164592" rtlCol="0" anchor="ctr"/>
          <a:lstStyle/>
          <a:p>
            <a:pPr algn="ctr"/>
            <a:endParaRPr lang="en-US"/>
          </a:p>
        </p:txBody>
      </p:sp>
      <p:sp>
        <p:nvSpPr>
          <p:cNvPr id="3" name="Content Placeholder 2"/>
          <p:cNvSpPr>
            <a:spLocks noGrp="1"/>
          </p:cNvSpPr>
          <p:nvPr>
            <p:ph idx="1"/>
          </p:nvPr>
        </p:nvSpPr>
        <p:spPr>
          <a:xfrm>
            <a:off x="3158370" y="4047090"/>
            <a:ext cx="8518025" cy="24337218"/>
          </a:xfrm>
        </p:spPr>
        <p:txBody>
          <a:bodyPr/>
          <a:lstStyle>
            <a:lvl1pPr>
              <a:defRPr sz="8600"/>
            </a:lvl1pPr>
            <a:lvl2pPr>
              <a:defRPr sz="7900"/>
            </a:lvl2pPr>
            <a:lvl3pPr>
              <a:defRPr sz="7200"/>
            </a:lvl3pPr>
            <a:lvl4pPr>
              <a:defRPr sz="6500"/>
            </a:lvl4pPr>
            <a:lvl5pPr>
              <a:defRPr sz="5800"/>
            </a:lvl5pPr>
            <a:lvl6pPr>
              <a:defRPr sz="7200"/>
            </a:lvl6pPr>
            <a:lvl7pPr>
              <a:defRPr sz="7200"/>
            </a:lvl7pPr>
            <a:lvl8pPr>
              <a:defRPr sz="7200"/>
            </a:lvl8pPr>
            <a:lvl9pPr>
              <a:defRPr sz="7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1" name="Rectangle 60"/>
          <p:cNvSpPr/>
          <p:nvPr/>
        </p:nvSpPr>
        <p:spPr>
          <a:xfrm>
            <a:off x="12819013" y="28767142"/>
            <a:ext cx="9661208" cy="3862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29184" tIns="164592" rIns="329184" bIns="164592" rtlCol="0" anchor="ctr"/>
          <a:lstStyle/>
          <a:p>
            <a:pPr algn="ctr"/>
            <a:endParaRPr lang="en-US"/>
          </a:p>
        </p:txBody>
      </p:sp>
      <p:sp>
        <p:nvSpPr>
          <p:cNvPr id="6" name="Footer Placeholder 5"/>
          <p:cNvSpPr>
            <a:spLocks noGrp="1"/>
          </p:cNvSpPr>
          <p:nvPr>
            <p:ph type="ftr" sz="quarter" idx="11"/>
          </p:nvPr>
        </p:nvSpPr>
        <p:spPr>
          <a:xfrm>
            <a:off x="12792991" y="27049848"/>
            <a:ext cx="9629411" cy="1725216"/>
          </a:xfrm>
        </p:spPr>
        <p:txBody>
          <a:bodyPr>
            <a:normAutofit/>
          </a:bodyPr>
          <a:lstStyle/>
          <a:p>
            <a:pPr>
              <a:defRPr/>
            </a:pPr>
            <a:endParaRPr lang="tr-TR"/>
          </a:p>
        </p:txBody>
      </p:sp>
      <p:sp>
        <p:nvSpPr>
          <p:cNvPr id="2" name="Title 1"/>
          <p:cNvSpPr>
            <a:spLocks noGrp="1"/>
          </p:cNvSpPr>
          <p:nvPr>
            <p:ph type="title"/>
          </p:nvPr>
        </p:nvSpPr>
        <p:spPr>
          <a:xfrm>
            <a:off x="13064164" y="12556378"/>
            <a:ext cx="9108227" cy="6913398"/>
          </a:xfrm>
        </p:spPr>
        <p:txBody>
          <a:bodyPr anchor="b">
            <a:normAutofit/>
          </a:bodyPr>
          <a:lstStyle>
            <a:lvl1pPr algn="l">
              <a:defRPr sz="10100" b="0"/>
            </a:lvl1pPr>
          </a:lstStyle>
          <a:p>
            <a:r>
              <a:rPr lang="tr-TR" smtClean="0"/>
              <a:t>Asıl başlık stili için tıklatın</a:t>
            </a:r>
            <a:endParaRPr lang="en-US"/>
          </a:p>
        </p:txBody>
      </p:sp>
      <p:sp>
        <p:nvSpPr>
          <p:cNvPr id="4" name="Text Placeholder 3"/>
          <p:cNvSpPr>
            <a:spLocks noGrp="1"/>
          </p:cNvSpPr>
          <p:nvPr>
            <p:ph type="body" sz="half" idx="2"/>
          </p:nvPr>
        </p:nvSpPr>
        <p:spPr>
          <a:xfrm>
            <a:off x="13055232" y="19547297"/>
            <a:ext cx="9092273" cy="7172096"/>
          </a:xfrm>
        </p:spPr>
        <p:txBody>
          <a:bodyPr>
            <a:normAutofit/>
          </a:bodyPr>
          <a:lstStyle>
            <a:lvl1pPr marL="0" indent="0">
              <a:buNone/>
              <a:defRPr sz="5800">
                <a:solidFill>
                  <a:srgbClr val="424242"/>
                </a:solidFill>
              </a:defRPr>
            </a:lvl1pPr>
            <a:lvl2pPr marL="1645920" indent="0">
              <a:buNone/>
              <a:defRPr sz="4300"/>
            </a:lvl2pPr>
            <a:lvl3pPr marL="3291840" indent="0">
              <a:buNone/>
              <a:defRPr sz="3600"/>
            </a:lvl3pPr>
            <a:lvl4pPr marL="4937760" indent="0">
              <a:buNone/>
              <a:defRPr sz="3200"/>
            </a:lvl4pPr>
            <a:lvl5pPr marL="6583680" indent="0">
              <a:buNone/>
              <a:defRPr sz="3200"/>
            </a:lvl5pPr>
            <a:lvl6pPr marL="8229600" indent="0">
              <a:buNone/>
              <a:defRPr sz="3200"/>
            </a:lvl6pPr>
            <a:lvl7pPr marL="9875520" indent="0">
              <a:buNone/>
              <a:defRPr sz="3200"/>
            </a:lvl7pPr>
            <a:lvl8pPr marL="11521440" indent="0">
              <a:buNone/>
              <a:defRPr sz="3200"/>
            </a:lvl8pPr>
            <a:lvl9pPr marL="13167360" indent="0">
              <a:buNone/>
              <a:defRPr sz="3200"/>
            </a:lvl9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1054001" y="0"/>
            <a:ext cx="27375990" cy="3240405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12571924" y="-101639"/>
            <a:ext cx="10140563" cy="296344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29184" tIns="164592" rIns="329184" bIns="164592" rtlCol="0" anchor="ctr"/>
          <a:lstStyle/>
          <a:p>
            <a:pPr algn="ctr"/>
            <a:endParaRPr lang="en-US"/>
          </a:p>
        </p:txBody>
      </p:sp>
      <p:sp>
        <p:nvSpPr>
          <p:cNvPr id="101" name="Rectangle 100"/>
          <p:cNvSpPr/>
          <p:nvPr/>
        </p:nvSpPr>
        <p:spPr>
          <a:xfrm>
            <a:off x="12814071" y="-101635"/>
            <a:ext cx="9661208" cy="29481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29184" tIns="164592" rIns="329184" bIns="164592" rtlCol="0" anchor="ctr"/>
          <a:lstStyle/>
          <a:p>
            <a:pPr algn="ctr"/>
            <a:endParaRPr lang="en-US"/>
          </a:p>
        </p:txBody>
      </p:sp>
      <p:sp>
        <p:nvSpPr>
          <p:cNvPr id="102" name="Rectangle 101"/>
          <p:cNvSpPr/>
          <p:nvPr/>
        </p:nvSpPr>
        <p:spPr>
          <a:xfrm>
            <a:off x="2495981" y="2843899"/>
            <a:ext cx="9818471" cy="26688903"/>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29184" tIns="164592" rIns="329184" bIns="164592" rtlCol="0" anchor="ctr"/>
          <a:lstStyle/>
          <a:p>
            <a:pPr algn="ctr"/>
            <a:endParaRPr lang="en-US"/>
          </a:p>
        </p:txBody>
      </p:sp>
      <p:sp>
        <p:nvSpPr>
          <p:cNvPr id="105" name="Rectangle 104"/>
          <p:cNvSpPr/>
          <p:nvPr/>
        </p:nvSpPr>
        <p:spPr>
          <a:xfrm>
            <a:off x="12819013" y="28767142"/>
            <a:ext cx="9661208" cy="3862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29184" tIns="164592" rIns="329184" bIns="164592" rtlCol="0" anchor="ctr"/>
          <a:lstStyle/>
          <a:p>
            <a:pPr algn="ctr"/>
            <a:endParaRPr lang="en-US"/>
          </a:p>
        </p:txBody>
      </p:sp>
      <p:sp>
        <p:nvSpPr>
          <p:cNvPr id="2" name="Title 1"/>
          <p:cNvSpPr>
            <a:spLocks noGrp="1"/>
          </p:cNvSpPr>
          <p:nvPr>
            <p:ph type="title"/>
          </p:nvPr>
        </p:nvSpPr>
        <p:spPr>
          <a:xfrm>
            <a:off x="13049256" y="12572771"/>
            <a:ext cx="9098337" cy="6912864"/>
          </a:xfrm>
        </p:spPr>
        <p:txBody>
          <a:bodyPr anchor="b">
            <a:normAutofit/>
          </a:bodyPr>
          <a:lstStyle>
            <a:lvl1pPr algn="l">
              <a:defRPr sz="10100" b="0"/>
            </a:lvl1pPr>
          </a:lstStyle>
          <a:p>
            <a:r>
              <a:rPr lang="tr-TR" smtClean="0"/>
              <a:t>Asıl başlık stili için tıklatın</a:t>
            </a:r>
            <a:endParaRPr lang="en-US"/>
          </a:p>
        </p:txBody>
      </p:sp>
      <p:sp>
        <p:nvSpPr>
          <p:cNvPr id="3" name="Picture Placeholder 2"/>
          <p:cNvSpPr>
            <a:spLocks noGrp="1"/>
          </p:cNvSpPr>
          <p:nvPr>
            <p:ph type="pic" idx="1"/>
          </p:nvPr>
        </p:nvSpPr>
        <p:spPr>
          <a:xfrm>
            <a:off x="2770606" y="3278181"/>
            <a:ext cx="9259961" cy="25836829"/>
          </a:xfrm>
        </p:spPr>
        <p:txBody>
          <a:bodyPr/>
          <a:lstStyle>
            <a:lvl1pPr marL="0" indent="0">
              <a:buNone/>
              <a:defRPr sz="11500">
                <a:solidFill>
                  <a:schemeClr val="accent1"/>
                </a:solidFill>
              </a:defRPr>
            </a:lvl1pPr>
            <a:lvl2pPr marL="1645920" indent="0">
              <a:buNone/>
              <a:defRPr sz="10100"/>
            </a:lvl2pPr>
            <a:lvl3pPr marL="3291840" indent="0">
              <a:buNone/>
              <a:defRPr sz="860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3049825" y="19528843"/>
            <a:ext cx="9097204" cy="7179926"/>
          </a:xfrm>
        </p:spPr>
        <p:txBody>
          <a:bodyPr>
            <a:normAutofit/>
          </a:bodyPr>
          <a:lstStyle>
            <a:lvl1pPr marL="0" indent="0">
              <a:buNone/>
              <a:defRPr sz="5800">
                <a:solidFill>
                  <a:srgbClr val="424242"/>
                </a:solidFill>
              </a:defRPr>
            </a:lvl1pPr>
            <a:lvl2pPr marL="1645920" indent="0">
              <a:buNone/>
              <a:defRPr sz="4300"/>
            </a:lvl2pPr>
            <a:lvl3pPr marL="3291840" indent="0">
              <a:buNone/>
              <a:defRPr sz="3600"/>
            </a:lvl3pPr>
            <a:lvl4pPr marL="4937760" indent="0">
              <a:buNone/>
              <a:defRPr sz="3200"/>
            </a:lvl4pPr>
            <a:lvl5pPr marL="6583680" indent="0">
              <a:buNone/>
              <a:defRPr sz="3200"/>
            </a:lvl5pPr>
            <a:lvl6pPr marL="8229600" indent="0">
              <a:buNone/>
              <a:defRPr sz="3200"/>
            </a:lvl6pPr>
            <a:lvl7pPr marL="9875520" indent="0">
              <a:buNone/>
              <a:defRPr sz="3200"/>
            </a:lvl7pPr>
            <a:lvl8pPr marL="11521440" indent="0">
              <a:buNone/>
              <a:defRPr sz="3200"/>
            </a:lvl8pPr>
            <a:lvl9pPr marL="13167360" indent="0">
              <a:buNone/>
              <a:defRPr sz="32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a:xfrm>
            <a:off x="12792991" y="27049848"/>
            <a:ext cx="9629411" cy="1725216"/>
          </a:xfrm>
        </p:spPr>
        <p:txBody>
          <a:bodyPr>
            <a:normAutofit/>
          </a:bodyPr>
          <a:lstStyle/>
          <a:p>
            <a:pPr>
              <a:defRPr/>
            </a:pPr>
            <a:endParaRPr lang="tr-TR"/>
          </a:p>
        </p:txBody>
      </p:sp>
      <p:sp>
        <p:nvSpPr>
          <p:cNvPr id="7" name="Slide Number Placeholder 6"/>
          <p:cNvSpPr>
            <a:spLocks noGrp="1"/>
          </p:cNvSpPr>
          <p:nvPr>
            <p:ph type="sldNum" sz="quarter" idx="12"/>
          </p:nvPr>
        </p:nvSpPr>
        <p:spPr/>
        <p:txBody>
          <a:bodyPr/>
          <a:lstStyle/>
          <a:p>
            <a:pPr>
              <a:defRPr/>
            </a:pPr>
            <a:fld id="{6C2E0081-2DA8-4495-8094-83895174D17A}" type="slidenum">
              <a:rPr lang="tr-TR" smtClean="0"/>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840105" y="0"/>
            <a:ext cx="27375990" cy="3240405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1260158" y="1575728"/>
            <a:ext cx="22682835" cy="2922718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29184" tIns="164592" rIns="329184" bIns="164592" rtlCol="0" anchor="ctr"/>
          <a:lstStyle/>
          <a:p>
            <a:pPr algn="ctr"/>
            <a:endParaRPr lang="en-US"/>
          </a:p>
        </p:txBody>
      </p:sp>
      <p:sp>
        <p:nvSpPr>
          <p:cNvPr id="70" name="Rectangle 69"/>
          <p:cNvSpPr/>
          <p:nvPr/>
        </p:nvSpPr>
        <p:spPr>
          <a:xfrm>
            <a:off x="12571924" y="-101640"/>
            <a:ext cx="10140563" cy="330392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29184" tIns="164592" rIns="329184" bIns="164592" rtlCol="0" anchor="ctr"/>
          <a:lstStyle/>
          <a:p>
            <a:pPr algn="ctr"/>
            <a:endParaRPr lang="en-US"/>
          </a:p>
        </p:txBody>
      </p:sp>
      <p:sp>
        <p:nvSpPr>
          <p:cNvPr id="71" name="Rectangle 70"/>
          <p:cNvSpPr/>
          <p:nvPr/>
        </p:nvSpPr>
        <p:spPr>
          <a:xfrm>
            <a:off x="12814071" y="-101635"/>
            <a:ext cx="9661208" cy="29481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29184" tIns="164592" rIns="329184" bIns="164592" rtlCol="0" anchor="ctr"/>
          <a:lstStyle/>
          <a:p>
            <a:pPr algn="ctr"/>
            <a:endParaRPr lang="en-US"/>
          </a:p>
        </p:txBody>
      </p:sp>
      <p:sp>
        <p:nvSpPr>
          <p:cNvPr id="2" name="Title Placeholder 1"/>
          <p:cNvSpPr>
            <a:spLocks noGrp="1"/>
          </p:cNvSpPr>
          <p:nvPr>
            <p:ph type="title"/>
          </p:nvPr>
        </p:nvSpPr>
        <p:spPr>
          <a:xfrm>
            <a:off x="2876119" y="4855712"/>
            <a:ext cx="19361951" cy="5400675"/>
          </a:xfrm>
          <a:prstGeom prst="rect">
            <a:avLst/>
          </a:prstGeom>
        </p:spPr>
        <p:txBody>
          <a:bodyPr vert="horz" lIns="329184" tIns="164592" rIns="329184" bIns="164592"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876126" y="10979258"/>
            <a:ext cx="18679980" cy="16579916"/>
          </a:xfrm>
          <a:prstGeom prst="rect">
            <a:avLst/>
          </a:prstGeom>
        </p:spPr>
        <p:txBody>
          <a:bodyPr vert="horz" lIns="329184" tIns="164592" rIns="329184" bIns="164592"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6530301" y="1060727"/>
            <a:ext cx="5880735" cy="1725216"/>
          </a:xfrm>
          <a:prstGeom prst="rect">
            <a:avLst/>
          </a:prstGeom>
        </p:spPr>
        <p:txBody>
          <a:bodyPr vert="horz" lIns="329184" tIns="164592" rIns="329184" bIns="164592" rtlCol="0" anchor="ctr"/>
          <a:lstStyle>
            <a:lvl1pPr algn="r">
              <a:defRPr sz="4300">
                <a:solidFill>
                  <a:srgbClr val="FEFEFE"/>
                </a:solidFill>
              </a:defRPr>
            </a:lvl1pPr>
          </a:lstStyle>
          <a:p>
            <a:pPr>
              <a:defRPr/>
            </a:pPr>
            <a:endParaRPr lang="tr-TR"/>
          </a:p>
        </p:txBody>
      </p:sp>
      <p:sp>
        <p:nvSpPr>
          <p:cNvPr id="5" name="Footer Placeholder 4"/>
          <p:cNvSpPr>
            <a:spLocks noGrp="1"/>
          </p:cNvSpPr>
          <p:nvPr>
            <p:ph type="ftr" sz="quarter" idx="3"/>
          </p:nvPr>
        </p:nvSpPr>
        <p:spPr>
          <a:xfrm>
            <a:off x="12792991" y="27651458"/>
            <a:ext cx="9652806" cy="1725216"/>
          </a:xfrm>
          <a:prstGeom prst="rect">
            <a:avLst/>
          </a:prstGeom>
        </p:spPr>
        <p:txBody>
          <a:bodyPr vert="horz" lIns="329184" tIns="164592" rIns="329184" bIns="164592" rtlCol="0" anchor="ctr"/>
          <a:lstStyle>
            <a:lvl1pPr algn="r">
              <a:defRPr sz="4300">
                <a:solidFill>
                  <a:schemeClr val="accent1"/>
                </a:solidFill>
              </a:defRPr>
            </a:lvl1pPr>
          </a:lstStyle>
          <a:p>
            <a:pPr>
              <a:defRPr/>
            </a:pPr>
            <a:endParaRPr lang="tr-TR"/>
          </a:p>
        </p:txBody>
      </p:sp>
      <p:sp>
        <p:nvSpPr>
          <p:cNvPr id="6" name="Slide Number Placeholder 5"/>
          <p:cNvSpPr>
            <a:spLocks noGrp="1"/>
          </p:cNvSpPr>
          <p:nvPr>
            <p:ph type="sldNum" sz="quarter" idx="4"/>
          </p:nvPr>
        </p:nvSpPr>
        <p:spPr>
          <a:xfrm>
            <a:off x="12814071" y="1060722"/>
            <a:ext cx="3671755" cy="1725216"/>
          </a:xfrm>
          <a:prstGeom prst="rect">
            <a:avLst/>
          </a:prstGeom>
        </p:spPr>
        <p:txBody>
          <a:bodyPr vert="horz" lIns="329184" tIns="164592" rIns="329184" bIns="164592" rtlCol="0" anchor="ctr"/>
          <a:lstStyle>
            <a:lvl1pPr algn="l">
              <a:defRPr sz="4300">
                <a:solidFill>
                  <a:srgbClr val="FEFEFE"/>
                </a:solidFill>
              </a:defRPr>
            </a:lvl1pPr>
          </a:lstStyle>
          <a:p>
            <a:pPr>
              <a:defRPr/>
            </a:pPr>
            <a:fld id="{E2083F54-5FF6-4DB3-BFE5-437F1ED36599}"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3291840" rtl="0" eaLnBrk="1" latinLnBrk="0" hangingPunct="1">
        <a:spcBef>
          <a:spcPct val="0"/>
        </a:spcBef>
        <a:buNone/>
        <a:defRPr sz="1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234440" indent="-987552" algn="l" defTabSz="3291840" rtl="0" eaLnBrk="1" latinLnBrk="0" hangingPunct="1">
        <a:spcBef>
          <a:spcPct val="20000"/>
        </a:spcBef>
        <a:buClr>
          <a:schemeClr val="accent1"/>
        </a:buClr>
        <a:buSzPct val="76000"/>
        <a:buFont typeface="Wingdings 2" pitchFamily="18" charset="2"/>
        <a:buChar char=""/>
        <a:defRPr sz="8600" kern="1200">
          <a:solidFill>
            <a:schemeClr val="tx2"/>
          </a:solidFill>
          <a:latin typeface="+mn-lt"/>
          <a:ea typeface="+mn-ea"/>
          <a:cs typeface="+mn-cs"/>
        </a:defRPr>
      </a:lvl1pPr>
      <a:lvl2pPr marL="2304288" indent="-987552" algn="l" defTabSz="3291840" rtl="0" eaLnBrk="1" latinLnBrk="0" hangingPunct="1">
        <a:spcBef>
          <a:spcPct val="20000"/>
        </a:spcBef>
        <a:buClr>
          <a:schemeClr val="accent1"/>
        </a:buClr>
        <a:buSzPct val="76000"/>
        <a:buFont typeface="Wingdings 2" pitchFamily="18" charset="2"/>
        <a:buChar char=""/>
        <a:defRPr sz="7900" kern="1200">
          <a:solidFill>
            <a:schemeClr val="tx2"/>
          </a:solidFill>
          <a:latin typeface="+mn-lt"/>
          <a:ea typeface="+mn-ea"/>
          <a:cs typeface="+mn-cs"/>
        </a:defRPr>
      </a:lvl2pPr>
      <a:lvl3pPr marL="3291840" indent="-822960" algn="l" defTabSz="3291840" rtl="0" eaLnBrk="1" latinLnBrk="0" hangingPunct="1">
        <a:spcBef>
          <a:spcPct val="20000"/>
        </a:spcBef>
        <a:buClr>
          <a:schemeClr val="accent1"/>
        </a:buClr>
        <a:buSzPct val="76000"/>
        <a:buFont typeface="Wingdings 2" pitchFamily="18" charset="2"/>
        <a:buChar char=""/>
        <a:defRPr sz="7200" kern="1200">
          <a:solidFill>
            <a:schemeClr val="tx2"/>
          </a:solidFill>
          <a:latin typeface="+mn-lt"/>
          <a:ea typeface="+mn-ea"/>
          <a:cs typeface="+mn-cs"/>
        </a:defRPr>
      </a:lvl3pPr>
      <a:lvl4pPr marL="4048963" indent="-822960" algn="l" defTabSz="3291840" rtl="0" eaLnBrk="1" latinLnBrk="0" hangingPunct="1">
        <a:spcBef>
          <a:spcPct val="20000"/>
        </a:spcBef>
        <a:buClr>
          <a:schemeClr val="accent1"/>
        </a:buClr>
        <a:buSzPct val="76000"/>
        <a:buFont typeface="Wingdings 2" pitchFamily="18" charset="2"/>
        <a:buChar char=""/>
        <a:defRPr sz="6500" kern="1200">
          <a:solidFill>
            <a:schemeClr val="tx2"/>
          </a:solidFill>
          <a:latin typeface="+mn-lt"/>
          <a:ea typeface="+mn-ea"/>
          <a:cs typeface="+mn-cs"/>
        </a:defRPr>
      </a:lvl4pPr>
      <a:lvl5pPr marL="4773168" indent="-822960" algn="l" defTabSz="3291840" rtl="0" eaLnBrk="1" latinLnBrk="0" hangingPunct="1">
        <a:spcBef>
          <a:spcPct val="20000"/>
        </a:spcBef>
        <a:buClr>
          <a:schemeClr val="accent1"/>
        </a:buClr>
        <a:buSzPct val="76000"/>
        <a:buFont typeface="Wingdings 2" pitchFamily="18" charset="2"/>
        <a:buChar char=""/>
        <a:defRPr sz="5800" kern="1200" baseline="0">
          <a:solidFill>
            <a:schemeClr val="tx2"/>
          </a:solidFill>
          <a:latin typeface="+mn-lt"/>
          <a:ea typeface="+mn-ea"/>
          <a:cs typeface="+mn-cs"/>
        </a:defRPr>
      </a:lvl5pPr>
      <a:lvl6pPr marL="5464454" indent="-822960" algn="l" defTabSz="3291840" rtl="0" eaLnBrk="1" latinLnBrk="0" hangingPunct="1">
        <a:spcBef>
          <a:spcPct val="20000"/>
        </a:spcBef>
        <a:buClr>
          <a:schemeClr val="accent1"/>
        </a:buClr>
        <a:buSzPct val="76000"/>
        <a:buFont typeface="Wingdings 2" pitchFamily="18" charset="2"/>
        <a:buChar char=""/>
        <a:defRPr sz="5000" kern="1200">
          <a:solidFill>
            <a:schemeClr val="tx2"/>
          </a:solidFill>
          <a:latin typeface="+mn-lt"/>
          <a:ea typeface="+mn-ea"/>
          <a:cs typeface="+mn-cs"/>
        </a:defRPr>
      </a:lvl6pPr>
      <a:lvl7pPr marL="6188659" indent="-822960" algn="l" defTabSz="3291840" rtl="0" eaLnBrk="1" latinLnBrk="0" hangingPunct="1">
        <a:spcBef>
          <a:spcPct val="20000"/>
        </a:spcBef>
        <a:buClr>
          <a:schemeClr val="accent1"/>
        </a:buClr>
        <a:buSzPct val="76000"/>
        <a:buFont typeface="Wingdings 2" pitchFamily="18" charset="2"/>
        <a:buChar char=""/>
        <a:defRPr sz="5000" kern="1200">
          <a:solidFill>
            <a:schemeClr val="tx2"/>
          </a:solidFill>
          <a:latin typeface="+mn-lt"/>
          <a:ea typeface="+mn-ea"/>
          <a:cs typeface="+mn-cs"/>
        </a:defRPr>
      </a:lvl7pPr>
      <a:lvl8pPr marL="6912864" indent="-822960" algn="l" defTabSz="3291840" rtl="0" eaLnBrk="1" latinLnBrk="0" hangingPunct="1">
        <a:spcBef>
          <a:spcPct val="20000"/>
        </a:spcBef>
        <a:buClr>
          <a:schemeClr val="accent1"/>
        </a:buClr>
        <a:buSzPct val="76000"/>
        <a:buFont typeface="Wingdings 2" pitchFamily="18" charset="2"/>
        <a:buChar char=""/>
        <a:defRPr sz="5000" kern="1200">
          <a:solidFill>
            <a:schemeClr val="tx2"/>
          </a:solidFill>
          <a:latin typeface="+mn-lt"/>
          <a:ea typeface="+mn-ea"/>
          <a:cs typeface="+mn-cs"/>
        </a:defRPr>
      </a:lvl8pPr>
      <a:lvl9pPr marL="7637069" indent="-822960" algn="l" defTabSz="3291840" rtl="0" eaLnBrk="1" latinLnBrk="0" hangingPunct="1">
        <a:spcBef>
          <a:spcPct val="20000"/>
        </a:spcBef>
        <a:buClr>
          <a:schemeClr val="accent1"/>
        </a:buClr>
        <a:buSzPct val="76000"/>
        <a:buFont typeface="Wingdings 2" pitchFamily="18" charset="2"/>
        <a:buChar char=""/>
        <a:defRPr sz="5000" kern="1200">
          <a:solidFill>
            <a:schemeClr val="tx2"/>
          </a:solidFill>
          <a:latin typeface="+mn-lt"/>
          <a:ea typeface="+mn-ea"/>
          <a:cs typeface="+mn-cs"/>
        </a:defRPr>
      </a:lvl9pPr>
    </p:bodyStyle>
    <p:otherStyle>
      <a:defPPr>
        <a:defRPr lang="en-US"/>
      </a:defPPr>
      <a:lvl1pPr marL="0" algn="l" defTabSz="3291840" rtl="0" eaLnBrk="1" latinLnBrk="0" hangingPunct="1">
        <a:defRPr sz="6500" kern="1200">
          <a:solidFill>
            <a:schemeClr val="tx1"/>
          </a:solidFill>
          <a:latin typeface="+mn-lt"/>
          <a:ea typeface="+mn-ea"/>
          <a:cs typeface="+mn-cs"/>
        </a:defRPr>
      </a:lvl1pPr>
      <a:lvl2pPr marL="1645920" algn="l" defTabSz="3291840" rtl="0" eaLnBrk="1" latinLnBrk="0" hangingPunct="1">
        <a:defRPr sz="6500" kern="1200">
          <a:solidFill>
            <a:schemeClr val="tx1"/>
          </a:solidFill>
          <a:latin typeface="+mn-lt"/>
          <a:ea typeface="+mn-ea"/>
          <a:cs typeface="+mn-cs"/>
        </a:defRPr>
      </a:lvl2pPr>
      <a:lvl3pPr marL="3291840" algn="l" defTabSz="3291840" rtl="0" eaLnBrk="1" latinLnBrk="0" hangingPunct="1">
        <a:defRPr sz="6500" kern="1200">
          <a:solidFill>
            <a:schemeClr val="tx1"/>
          </a:solidFill>
          <a:latin typeface="+mn-lt"/>
          <a:ea typeface="+mn-ea"/>
          <a:cs typeface="+mn-cs"/>
        </a:defRPr>
      </a:lvl3pPr>
      <a:lvl4pPr marL="4937760" algn="l" defTabSz="3291840" rtl="0" eaLnBrk="1" latinLnBrk="0" hangingPunct="1">
        <a:defRPr sz="6500" kern="1200">
          <a:solidFill>
            <a:schemeClr val="tx1"/>
          </a:solidFill>
          <a:latin typeface="+mn-lt"/>
          <a:ea typeface="+mn-ea"/>
          <a:cs typeface="+mn-cs"/>
        </a:defRPr>
      </a:lvl4pPr>
      <a:lvl5pPr marL="6583680" algn="l" defTabSz="3291840" rtl="0" eaLnBrk="1" latinLnBrk="0" hangingPunct="1">
        <a:defRPr sz="6500" kern="1200">
          <a:solidFill>
            <a:schemeClr val="tx1"/>
          </a:solidFill>
          <a:latin typeface="+mn-lt"/>
          <a:ea typeface="+mn-ea"/>
          <a:cs typeface="+mn-cs"/>
        </a:defRPr>
      </a:lvl5pPr>
      <a:lvl6pPr marL="8229600" algn="l" defTabSz="3291840" rtl="0" eaLnBrk="1" latinLnBrk="0" hangingPunct="1">
        <a:defRPr sz="6500" kern="1200">
          <a:solidFill>
            <a:schemeClr val="tx1"/>
          </a:solidFill>
          <a:latin typeface="+mn-lt"/>
          <a:ea typeface="+mn-ea"/>
          <a:cs typeface="+mn-cs"/>
        </a:defRPr>
      </a:lvl6pPr>
      <a:lvl7pPr marL="9875520" algn="l" defTabSz="3291840" rtl="0" eaLnBrk="1" latinLnBrk="0" hangingPunct="1">
        <a:defRPr sz="6500" kern="1200">
          <a:solidFill>
            <a:schemeClr val="tx1"/>
          </a:solidFill>
          <a:latin typeface="+mn-lt"/>
          <a:ea typeface="+mn-ea"/>
          <a:cs typeface="+mn-cs"/>
        </a:defRPr>
      </a:lvl7pPr>
      <a:lvl8pPr marL="11521440" algn="l" defTabSz="3291840" rtl="0" eaLnBrk="1" latinLnBrk="0" hangingPunct="1">
        <a:defRPr sz="6500" kern="1200">
          <a:solidFill>
            <a:schemeClr val="tx1"/>
          </a:solidFill>
          <a:latin typeface="+mn-lt"/>
          <a:ea typeface="+mn-ea"/>
          <a:cs typeface="+mn-cs"/>
        </a:defRPr>
      </a:lvl8pPr>
      <a:lvl9pPr marL="13167360" algn="l" defTabSz="3291840" rtl="0" eaLnBrk="1" latinLnBrk="0" hangingPunct="1">
        <a:defRPr sz="6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shade val="94000"/>
                <a:satMod val="114000"/>
                <a:lumMod val="96000"/>
              </a:schemeClr>
            </a:gs>
            <a:gs pos="88125">
              <a:srgbClr val="83A73E"/>
            </a:gs>
            <a:gs pos="76250">
              <a:srgbClr val="85AA3E"/>
            </a:gs>
            <a:gs pos="64000">
              <a:srgbClr val="89B13E"/>
            </a:gs>
            <a:gs pos="5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2050" name="Line 7"/>
          <p:cNvSpPr>
            <a:spLocks noChangeShapeType="1"/>
          </p:cNvSpPr>
          <p:nvPr/>
        </p:nvSpPr>
        <p:spPr bwMode="auto">
          <a:xfrm>
            <a:off x="3903663" y="5417386"/>
            <a:ext cx="212280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052" name="Rectangle 233"/>
          <p:cNvSpPr>
            <a:spLocks noChangeArrowheads="1"/>
          </p:cNvSpPr>
          <p:nvPr/>
        </p:nvSpPr>
        <p:spPr bwMode="auto">
          <a:xfrm>
            <a:off x="2103438" y="16148050"/>
            <a:ext cx="252031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a:p>
        </p:txBody>
      </p:sp>
      <p:sp>
        <p:nvSpPr>
          <p:cNvPr id="2057" name="Line 212"/>
          <p:cNvSpPr>
            <a:spLocks noChangeShapeType="1"/>
          </p:cNvSpPr>
          <p:nvPr/>
        </p:nvSpPr>
        <p:spPr bwMode="auto">
          <a:xfrm>
            <a:off x="4129088" y="31594425"/>
            <a:ext cx="212280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 name="Dikdörtgen 2"/>
          <p:cNvSpPr/>
          <p:nvPr/>
        </p:nvSpPr>
        <p:spPr bwMode="auto">
          <a:xfrm>
            <a:off x="12510497" y="6394021"/>
            <a:ext cx="12530608" cy="27242982"/>
          </a:xfrm>
          <a:prstGeom prst="rect">
            <a:avLst/>
          </a:prstGeom>
          <a:solidFill>
            <a:srgbClr val="FFFF8F"/>
          </a:solidFill>
          <a:ln w="9525" cap="flat" cmpd="sng" algn="ctr">
            <a:noFill/>
            <a:prstDash val="solid"/>
            <a:round/>
            <a:headEnd type="none" w="med" len="med"/>
            <a:tailEnd type="none" w="med" len="med"/>
          </a:ln>
          <a:effectLst/>
        </p:spPr>
        <p:txBody>
          <a:bodyPr vert="horz" wrap="square" lIns="144000" tIns="45720" rIns="144000" bIns="45720" numCol="1" spcCol="0" rtlCol="0" anchor="t" anchorCtr="0" compatLnSpc="1">
            <a:prstTxWarp prst="textNoShape">
              <a:avLst/>
            </a:prstTxWarp>
          </a:bodyPr>
          <a:lstStyle/>
          <a:p>
            <a:endParaRPr lang="tr-TR" sz="3600" dirty="0">
              <a:latin typeface="Times New Roman" pitchFamily="18" charset="0"/>
              <a:ea typeface="Cambria Math" pitchFamily="18" charset="0"/>
              <a:cs typeface="Times New Roman" pitchFamily="18" charset="0"/>
            </a:endParaRPr>
          </a:p>
          <a:p>
            <a:pPr defTabSz="3427413"/>
            <a:endParaRPr lang="tr-TR" sz="4400" dirty="0">
              <a:latin typeface="Times New Roman" pitchFamily="18" charset="0"/>
              <a:ea typeface="Cambria Math" pitchFamily="18" charset="0"/>
              <a:cs typeface="Times New Roman" pitchFamily="18" charset="0"/>
            </a:endParaRPr>
          </a:p>
          <a:p>
            <a:pPr defTabSz="3427413"/>
            <a:endParaRPr lang="tr-TR" sz="4400" b="1" dirty="0" smtClean="0">
              <a:latin typeface="Times New Roman" pitchFamily="18" charset="0"/>
              <a:ea typeface="Cambria Math" pitchFamily="18" charset="0"/>
              <a:cs typeface="Times New Roman" pitchFamily="18" charset="0"/>
            </a:endParaRPr>
          </a:p>
          <a:p>
            <a:pPr defTabSz="3427413"/>
            <a:endParaRPr lang="tr-TR" sz="4400" b="1" dirty="0">
              <a:latin typeface="Times New Roman" pitchFamily="18" charset="0"/>
              <a:ea typeface="Cambria Math" pitchFamily="18" charset="0"/>
              <a:cs typeface="Times New Roman" pitchFamily="18" charset="0"/>
            </a:endParaRPr>
          </a:p>
        </p:txBody>
      </p:sp>
      <p:sp>
        <p:nvSpPr>
          <p:cNvPr id="2053" name="Rectangle 239"/>
          <p:cNvSpPr>
            <a:spLocks noChangeArrowheads="1"/>
          </p:cNvSpPr>
          <p:nvPr/>
        </p:nvSpPr>
        <p:spPr bwMode="auto">
          <a:xfrm>
            <a:off x="-27572" y="119795"/>
            <a:ext cx="25203149" cy="1993752"/>
          </a:xfrm>
          <a:prstGeom prst="rect">
            <a:avLst/>
          </a:prstGeom>
          <a:solidFill>
            <a:srgbClr val="C00000"/>
          </a:solidFill>
          <a:ln/>
        </p:spPr>
        <p:style>
          <a:lnRef idx="1">
            <a:schemeClr val="dk1"/>
          </a:lnRef>
          <a:fillRef idx="2">
            <a:schemeClr val="dk1"/>
          </a:fillRef>
          <a:effectRef idx="1">
            <a:schemeClr val="dk1"/>
          </a:effectRef>
          <a:fontRef idx="minor">
            <a:schemeClr val="dk1"/>
          </a:fontRef>
        </p:style>
        <p:txBody>
          <a:bodyPr wrap="square" lIns="84710" tIns="42355" rIns="84710" bIns="42355">
            <a:spAutoFit/>
          </a:bodyPr>
          <a:lstStyle/>
          <a:p>
            <a:pPr algn="ctr"/>
            <a:r>
              <a:rPr lang="tr-TR" sz="3600" b="1" dirty="0" smtClean="0">
                <a:latin typeface="Bodoni MT Black" pitchFamily="18" charset="0"/>
              </a:rPr>
              <a:t>    </a:t>
            </a:r>
          </a:p>
          <a:p>
            <a:pPr algn="ctr"/>
            <a:r>
              <a:rPr lang="tr-TR" sz="4400" b="1" i="1" dirty="0" smtClean="0">
                <a:effectLst>
                  <a:outerShdw blurRad="38100" dist="38100" dir="2700000" algn="tl">
                    <a:srgbClr val="000000">
                      <a:alpha val="43137"/>
                    </a:srgbClr>
                  </a:outerShdw>
                </a:effectLst>
                <a:latin typeface="Arial Black" pitchFamily="34" charset="0"/>
              </a:rPr>
              <a:t>Tıp Fakültesi 1 ve 4. Sınıflar Arasında Gözlük/Lens Kullanımı ve Öğrencilerin Lazer Göz Ameliyatına Bakış Açısı</a:t>
            </a:r>
            <a:endParaRPr lang="tr-TR" sz="4400" b="1" i="1" dirty="0">
              <a:effectLst>
                <a:outerShdw blurRad="38100" dist="38100" dir="2700000" algn="tl">
                  <a:srgbClr val="000000">
                    <a:alpha val="43137"/>
                  </a:srgbClr>
                </a:outerShdw>
              </a:effectLst>
              <a:latin typeface="Bodoni MT Black" pitchFamily="18" charset="0"/>
            </a:endParaRPr>
          </a:p>
        </p:txBody>
      </p:sp>
      <p:sp>
        <p:nvSpPr>
          <p:cNvPr id="2054" name="Text Box 240"/>
          <p:cNvSpPr txBox="1">
            <a:spLocks noChangeArrowheads="1"/>
          </p:cNvSpPr>
          <p:nvPr/>
        </p:nvSpPr>
        <p:spPr bwMode="auto">
          <a:xfrm>
            <a:off x="990600" y="2113547"/>
            <a:ext cx="23904742" cy="3532635"/>
          </a:xfrm>
          <a:prstGeom prst="rect">
            <a:avLst/>
          </a:prstGeom>
          <a:solidFill>
            <a:schemeClr val="accent5">
              <a:lumMod val="75000"/>
            </a:schemeClr>
          </a:solidFill>
          <a:ln/>
        </p:spPr>
        <p:style>
          <a:lnRef idx="1">
            <a:schemeClr val="accent2"/>
          </a:lnRef>
          <a:fillRef idx="2">
            <a:schemeClr val="accent2"/>
          </a:fillRef>
          <a:effectRef idx="1">
            <a:schemeClr val="accent2"/>
          </a:effectRef>
          <a:fontRef idx="minor">
            <a:schemeClr val="dk1"/>
          </a:fontRef>
        </p:style>
        <p:txBody>
          <a:bodyPr wrap="square" lIns="84710" tIns="42355" rIns="84710" bIns="42355">
            <a:spAutoFit/>
          </a:bodyPr>
          <a:lstStyle>
            <a:lvl1pPr defTabSz="847725" eaLnBrk="0" hangingPunct="0">
              <a:defRPr sz="6800">
                <a:solidFill>
                  <a:schemeClr val="tx1"/>
                </a:solidFill>
                <a:latin typeface="Arial" charset="0"/>
              </a:defRPr>
            </a:lvl1pPr>
            <a:lvl2pPr marL="742950" indent="-285750" defTabSz="847725" eaLnBrk="0" hangingPunct="0">
              <a:defRPr sz="6800">
                <a:solidFill>
                  <a:schemeClr val="tx1"/>
                </a:solidFill>
                <a:latin typeface="Arial" charset="0"/>
              </a:defRPr>
            </a:lvl2pPr>
            <a:lvl3pPr marL="1143000" indent="-228600" defTabSz="847725" eaLnBrk="0" hangingPunct="0">
              <a:defRPr sz="6800">
                <a:solidFill>
                  <a:schemeClr val="tx1"/>
                </a:solidFill>
                <a:latin typeface="Arial" charset="0"/>
              </a:defRPr>
            </a:lvl3pPr>
            <a:lvl4pPr marL="1600200" indent="-228600" defTabSz="847725" eaLnBrk="0" hangingPunct="0">
              <a:defRPr sz="6800">
                <a:solidFill>
                  <a:schemeClr val="tx1"/>
                </a:solidFill>
                <a:latin typeface="Arial" charset="0"/>
              </a:defRPr>
            </a:lvl4pPr>
            <a:lvl5pPr marL="2057400" indent="-228600" defTabSz="847725" eaLnBrk="0" hangingPunct="0">
              <a:defRPr sz="6800">
                <a:solidFill>
                  <a:schemeClr val="tx1"/>
                </a:solidFill>
                <a:latin typeface="Arial" charset="0"/>
              </a:defRPr>
            </a:lvl5pPr>
            <a:lvl6pPr marL="2514600" indent="-228600" defTabSz="847725" eaLnBrk="0" fontAlgn="base" hangingPunct="0">
              <a:spcBef>
                <a:spcPct val="0"/>
              </a:spcBef>
              <a:spcAft>
                <a:spcPct val="0"/>
              </a:spcAft>
              <a:defRPr sz="6800">
                <a:solidFill>
                  <a:schemeClr val="tx1"/>
                </a:solidFill>
                <a:latin typeface="Arial" charset="0"/>
              </a:defRPr>
            </a:lvl6pPr>
            <a:lvl7pPr marL="2971800" indent="-228600" defTabSz="847725" eaLnBrk="0" fontAlgn="base" hangingPunct="0">
              <a:spcBef>
                <a:spcPct val="0"/>
              </a:spcBef>
              <a:spcAft>
                <a:spcPct val="0"/>
              </a:spcAft>
              <a:defRPr sz="6800">
                <a:solidFill>
                  <a:schemeClr val="tx1"/>
                </a:solidFill>
                <a:latin typeface="Arial" charset="0"/>
              </a:defRPr>
            </a:lvl7pPr>
            <a:lvl8pPr marL="3429000" indent="-228600" defTabSz="847725" eaLnBrk="0" fontAlgn="base" hangingPunct="0">
              <a:spcBef>
                <a:spcPct val="0"/>
              </a:spcBef>
              <a:spcAft>
                <a:spcPct val="0"/>
              </a:spcAft>
              <a:defRPr sz="6800">
                <a:solidFill>
                  <a:schemeClr val="tx1"/>
                </a:solidFill>
                <a:latin typeface="Arial" charset="0"/>
              </a:defRPr>
            </a:lvl8pPr>
            <a:lvl9pPr marL="3886200" indent="-228600" defTabSz="847725" eaLnBrk="0" fontAlgn="base" hangingPunct="0">
              <a:spcBef>
                <a:spcPct val="0"/>
              </a:spcBef>
              <a:spcAft>
                <a:spcPct val="0"/>
              </a:spcAft>
              <a:defRPr sz="6800">
                <a:solidFill>
                  <a:schemeClr val="tx1"/>
                </a:solidFill>
                <a:latin typeface="Arial" charset="0"/>
              </a:defRPr>
            </a:lvl9pPr>
          </a:lstStyle>
          <a:p>
            <a:pPr algn="ctr"/>
            <a:r>
              <a:rPr lang="tr-TR" sz="3200" b="1" dirty="0" smtClean="0">
                <a:latin typeface="Bodoni MT Black" pitchFamily="18" charset="0"/>
              </a:rPr>
              <a:t> </a:t>
            </a:r>
            <a:r>
              <a:rPr lang="tr-TR" sz="3600" b="1" dirty="0" smtClean="0">
                <a:latin typeface="Bodoni MT Black" pitchFamily="18" charset="0"/>
              </a:rPr>
              <a:t>Hazırlayanlar*; Hatice Hancı, İsmail Tarduş, Yusuf Aktaş, Ersin Demirtaş, İkbal Öztürk</a:t>
            </a:r>
          </a:p>
          <a:p>
            <a:pPr algn="ctr"/>
            <a:r>
              <a:rPr lang="tr-TR" sz="3600" b="1" dirty="0" smtClean="0">
                <a:latin typeface="Bodoni MT Black" pitchFamily="18" charset="0"/>
              </a:rPr>
              <a:t>Sunanlar**; M. Kemal Yenidünya, Murat Yıldırım, Talha Küçükoğlu</a:t>
            </a:r>
          </a:p>
          <a:p>
            <a:pPr algn="ctr"/>
            <a:r>
              <a:rPr lang="tr-TR" sz="3600" b="1" dirty="0" smtClean="0">
                <a:latin typeface="Bodoni MT Black" pitchFamily="18" charset="0"/>
              </a:rPr>
              <a:t>Danışman***; Yrd. Doç. Dr. Ümit Avşar </a:t>
            </a:r>
          </a:p>
          <a:p>
            <a:pPr algn="ctr"/>
            <a:r>
              <a:rPr lang="tr-TR" sz="2800" b="1" dirty="0" smtClean="0">
                <a:latin typeface="Bodoni MT Black" pitchFamily="18" charset="0"/>
              </a:rPr>
              <a:t>*Atatürk </a:t>
            </a:r>
            <a:r>
              <a:rPr lang="tr-TR" sz="2800" b="1" dirty="0">
                <a:latin typeface="Bodoni MT Black" pitchFamily="18" charset="0"/>
              </a:rPr>
              <a:t>Üniversitesi Tıp Fakültesi </a:t>
            </a:r>
            <a:r>
              <a:rPr lang="tr-TR" sz="2800" b="1" dirty="0" smtClean="0">
                <a:latin typeface="Bodoni MT Black" pitchFamily="18" charset="0"/>
              </a:rPr>
              <a:t>2.Sınıf Öğrencileri</a:t>
            </a:r>
          </a:p>
          <a:p>
            <a:pPr algn="ctr"/>
            <a:r>
              <a:rPr lang="tr-TR" sz="2800" b="1" dirty="0" smtClean="0">
                <a:latin typeface="Bodoni MT Black" pitchFamily="18" charset="0"/>
              </a:rPr>
              <a:t>**Atatürk </a:t>
            </a:r>
            <a:r>
              <a:rPr lang="tr-TR" sz="2800" b="1" dirty="0">
                <a:latin typeface="Bodoni MT Black" pitchFamily="18" charset="0"/>
              </a:rPr>
              <a:t>Üniversitesi Tıp Fakültesi </a:t>
            </a:r>
            <a:r>
              <a:rPr lang="tr-TR" sz="2800" b="1" dirty="0" smtClean="0">
                <a:latin typeface="Bodoni MT Black" pitchFamily="18" charset="0"/>
              </a:rPr>
              <a:t>1.Sınıf Öğrencileri</a:t>
            </a:r>
          </a:p>
          <a:p>
            <a:pPr algn="ctr"/>
            <a:r>
              <a:rPr lang="tr-TR" sz="2800" b="1" dirty="0" smtClean="0">
                <a:latin typeface="Bodoni MT Black" pitchFamily="18" charset="0"/>
              </a:rPr>
              <a:t>***</a:t>
            </a:r>
            <a:r>
              <a:rPr lang="tr-TR" sz="2800" b="1" dirty="0">
                <a:latin typeface="Bodoni MT Black" pitchFamily="18" charset="0"/>
              </a:rPr>
              <a:t>Atatürk Üniversitesi Tıp Fakültesi Aile Hekimliği AD</a:t>
            </a:r>
          </a:p>
          <a:p>
            <a:pPr algn="ctr"/>
            <a:endParaRPr lang="tr-TR" sz="3200" b="1" dirty="0">
              <a:latin typeface="Bodoni MT Black" pitchFamily="18" charset="0"/>
            </a:endParaRPr>
          </a:p>
        </p:txBody>
      </p:sp>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78" y="6829426"/>
            <a:ext cx="12673340" cy="2680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4829175" y="8810625"/>
            <a:ext cx="184731" cy="1138773"/>
          </a:xfrm>
          <a:prstGeom prst="rect">
            <a:avLst/>
          </a:prstGeom>
          <a:noFill/>
        </p:spPr>
        <p:txBody>
          <a:bodyPr wrap="none" rtlCol="0">
            <a:spAutoFit/>
          </a:bodyPr>
          <a:lstStyle/>
          <a:p>
            <a:endParaRPr lang="tr-TR" dirty="0"/>
          </a:p>
        </p:txBody>
      </p:sp>
      <p:sp>
        <p:nvSpPr>
          <p:cNvPr id="6" name="Metin kutusu 5"/>
          <p:cNvSpPr txBox="1"/>
          <p:nvPr/>
        </p:nvSpPr>
        <p:spPr>
          <a:xfrm>
            <a:off x="990599" y="5229225"/>
            <a:ext cx="11658600" cy="28407777"/>
          </a:xfrm>
          <a:prstGeom prst="rect">
            <a:avLst/>
          </a:prstGeom>
          <a:solidFill>
            <a:schemeClr val="accent3">
              <a:lumMod val="40000"/>
              <a:lumOff val="60000"/>
            </a:schemeClr>
          </a:solidFill>
        </p:spPr>
        <p:txBody>
          <a:bodyPr wrap="square" rtlCol="0">
            <a:spAutoFit/>
          </a:bodyPr>
          <a:lstStyle/>
          <a:p>
            <a:pPr algn="just"/>
            <a:r>
              <a:rPr lang="tr-TR" sz="3600" b="1" dirty="0"/>
              <a:t>Giriş ve </a:t>
            </a:r>
            <a:r>
              <a:rPr lang="tr-TR" sz="3600" b="1" dirty="0" smtClean="0"/>
              <a:t>Amaç</a:t>
            </a:r>
            <a:endParaRPr lang="tr-TR" sz="3600" b="1" dirty="0"/>
          </a:p>
          <a:p>
            <a:pPr algn="just"/>
            <a:r>
              <a:rPr lang="tr-TR" sz="3600" dirty="0" smtClean="0"/>
              <a:t>Türkiye’de </a:t>
            </a:r>
            <a:r>
              <a:rPr lang="tr-TR" sz="3600" dirty="0"/>
              <a:t>Optik Sektörü Avrupa Birliği ülkelerine göre çok daha farklı bir konumdadır. Gözlük kullanma oranı gelişmiş ülkelerde % 55 civarındayken, Türkiye’de bu oran %18’ler civarındadır. Bu durumun sebepleri arasında;  halkın göz sağlığı ve gözlük kullanımının gerekliliği konusunda yeterli düzeyde bilgisinin olmaması, kamu ve özel kuruluşlar tarafından göz taramalarının ihtiyaca cevap verememesi, nüfusa göre sayıları yeterli olmayan göz doktorlarının özellikle yurdun gelişmiş olan batısında bulunması ve diğer bölgelerde göz hekimine ulaşımın zor olması sayılabilir. Yıllık görme kusuru muayene ihtiyacının ise 30 milyon kişi olduğu biliniyor. Oran, genç ve 40 yaş üstü nüfusa eşit şekilde dağılmış durumda fakat son yıllarda artan bilgisayar kullanımıyla, gözlük kullanımı da her geçen gün artıyor. 1 ve 4. Sınıflar arasındaki gözlük kullanımı, göz bozukluğu bulunma durumu ve lazer ameliyatına bakış açılarını öğrenmeyi amaçladık.</a:t>
            </a:r>
          </a:p>
          <a:p>
            <a:pPr algn="just"/>
            <a:r>
              <a:rPr lang="tr-TR" sz="3600" b="1" dirty="0"/>
              <a:t>Materyal ve </a:t>
            </a:r>
            <a:r>
              <a:rPr lang="tr-TR" sz="3600" b="1" dirty="0" smtClean="0"/>
              <a:t>Metod</a:t>
            </a:r>
            <a:endParaRPr lang="tr-TR" sz="3600" b="1" dirty="0"/>
          </a:p>
          <a:p>
            <a:pPr algn="just"/>
            <a:r>
              <a:rPr lang="tr-TR" sz="3600" dirty="0"/>
              <a:t>Tıp fakültesi 1. ve 4. sınıflar arasında gözlük/lens kullanımını ve öğrencilerin lazer göz ameliyatına bakış açılarını incelediğimiz bu gözlemsel kesitsel araştırmada hazırladığımız anketi Erzurum Atatürk Üniversitesi Tıp Fakültesi amfilerinde 1. ve 4. sınıf listesinden rastgele seçilen 30’ar kişilik gruplara uyguladık. Araştırmada bağımlı değişken olarak gözlük kullanımı, lens kullanımı, bağımsız değişken olarak yaş, cinsiyet, göz numarası gibi öğeler kullanıldı. Anketler öğrencilere dağıtıldı, doldurulması istendi. Anketten çıkan cevaplara Ki Kare testi, Man Witney-U testi gibi testler yapılarak </a:t>
            </a:r>
            <a:r>
              <a:rPr lang="tr-TR" sz="3600" dirty="0" smtClean="0"/>
              <a:t>SPSS </a:t>
            </a:r>
            <a:r>
              <a:rPr lang="tr-TR" sz="3600" dirty="0"/>
              <a:t>ile veriler bilgisayara girilerek rapor hazırlandı</a:t>
            </a:r>
            <a:r>
              <a:rPr lang="tr-TR" sz="3600" dirty="0" smtClean="0"/>
              <a:t>.</a:t>
            </a:r>
          </a:p>
          <a:p>
            <a:pPr algn="just"/>
            <a:r>
              <a:rPr lang="tr-TR" sz="2000" b="1" dirty="0" smtClean="0"/>
              <a:t>Şekil </a:t>
            </a:r>
            <a:r>
              <a:rPr lang="tr-TR" sz="2000" b="1" dirty="0" smtClean="0"/>
              <a:t>1</a:t>
            </a:r>
            <a:r>
              <a:rPr lang="tr-TR" sz="2000" b="1" dirty="0"/>
              <a:t>: Tıp Fakültesi 1. ve 4. Sınıfların </a:t>
            </a:r>
            <a:r>
              <a:rPr lang="tr-TR" sz="2000" b="1" dirty="0" smtClean="0"/>
              <a:t>göz muayenesi yaptırma sıklıkları</a:t>
            </a:r>
            <a:endParaRPr lang="tr-TR" sz="2000" b="1" dirty="0"/>
          </a:p>
          <a:p>
            <a:pPr algn="just"/>
            <a:endParaRPr lang="tr-TR" sz="3600" dirty="0" smtClean="0"/>
          </a:p>
          <a:p>
            <a:pPr algn="just"/>
            <a:endParaRPr lang="tr-TR" sz="3600" dirty="0"/>
          </a:p>
          <a:p>
            <a:pPr algn="just"/>
            <a:endParaRPr lang="tr-TR" sz="3600" dirty="0" smtClean="0"/>
          </a:p>
          <a:p>
            <a:pPr algn="just"/>
            <a:endParaRPr lang="tr-TR" sz="3600" dirty="0" smtClean="0"/>
          </a:p>
          <a:p>
            <a:pPr algn="just"/>
            <a:endParaRPr lang="tr-TR" sz="3600" dirty="0"/>
          </a:p>
          <a:p>
            <a:pPr algn="just"/>
            <a:endParaRPr lang="tr-TR" sz="3600" dirty="0" smtClean="0"/>
          </a:p>
          <a:p>
            <a:pPr algn="just"/>
            <a:endParaRPr lang="tr-TR" sz="3600" dirty="0"/>
          </a:p>
          <a:p>
            <a:pPr algn="just"/>
            <a:endParaRPr lang="tr-TR" sz="3600" dirty="0" smtClean="0"/>
          </a:p>
          <a:p>
            <a:pPr algn="just"/>
            <a:r>
              <a:rPr lang="tr-TR" sz="2000" b="1" dirty="0"/>
              <a:t>Şekil </a:t>
            </a:r>
            <a:r>
              <a:rPr lang="tr-TR" sz="2000" b="1" dirty="0" smtClean="0"/>
              <a:t>2: </a:t>
            </a:r>
            <a:r>
              <a:rPr lang="tr-TR" sz="2000" b="1" dirty="0"/>
              <a:t>Tıp Fakültesi 1. ve 4. </a:t>
            </a:r>
            <a:r>
              <a:rPr lang="tr-TR" sz="2000" b="1" dirty="0" smtClean="0"/>
              <a:t>Sınıfların gözlük veya lens kullanma </a:t>
            </a:r>
            <a:r>
              <a:rPr lang="tr-TR" sz="2000" b="1" dirty="0" smtClean="0"/>
              <a:t>süreleri</a:t>
            </a:r>
          </a:p>
          <a:p>
            <a:pPr algn="just"/>
            <a:endParaRPr lang="tr-TR" sz="2000" b="1" dirty="0"/>
          </a:p>
          <a:p>
            <a:pPr algn="just"/>
            <a:endParaRPr lang="tr-TR" sz="2000" b="1" dirty="0" smtClean="0"/>
          </a:p>
          <a:p>
            <a:pPr algn="just"/>
            <a:endParaRPr lang="tr-TR" sz="2000" b="1" dirty="0"/>
          </a:p>
          <a:p>
            <a:pPr algn="just"/>
            <a:endParaRPr lang="tr-TR" sz="2000" b="1" dirty="0" smtClean="0"/>
          </a:p>
          <a:p>
            <a:pPr algn="just"/>
            <a:endParaRPr lang="tr-TR" sz="2000" b="1" dirty="0"/>
          </a:p>
          <a:p>
            <a:pPr algn="just"/>
            <a:endParaRPr lang="tr-TR" sz="2000" b="1" dirty="0" smtClean="0"/>
          </a:p>
          <a:p>
            <a:pPr algn="just"/>
            <a:endParaRPr lang="tr-TR" sz="2000" b="1" dirty="0"/>
          </a:p>
          <a:p>
            <a:pPr algn="just"/>
            <a:endParaRPr lang="tr-TR" sz="2000" b="1" dirty="0" smtClean="0"/>
          </a:p>
          <a:p>
            <a:pPr algn="just"/>
            <a:endParaRPr lang="tr-TR" sz="2000" b="1" dirty="0"/>
          </a:p>
          <a:p>
            <a:pPr algn="just"/>
            <a:endParaRPr lang="tr-TR" sz="2000" b="1" dirty="0" smtClean="0"/>
          </a:p>
          <a:p>
            <a:pPr algn="just"/>
            <a:endParaRPr lang="tr-TR" sz="2000" b="1" dirty="0"/>
          </a:p>
          <a:p>
            <a:pPr algn="just"/>
            <a:endParaRPr lang="tr-TR" sz="2000" b="1" dirty="0" smtClean="0"/>
          </a:p>
          <a:p>
            <a:pPr algn="just"/>
            <a:endParaRPr lang="tr-TR" sz="2000" b="1" dirty="0"/>
          </a:p>
          <a:p>
            <a:pPr algn="just"/>
            <a:endParaRPr lang="tr-TR" sz="2000" b="1" dirty="0" smtClean="0"/>
          </a:p>
          <a:p>
            <a:pPr algn="just"/>
            <a:endParaRPr lang="tr-TR" sz="2000" b="1" dirty="0"/>
          </a:p>
          <a:p>
            <a:pPr algn="just"/>
            <a:endParaRPr lang="tr-TR" sz="2000" b="1" dirty="0" smtClean="0"/>
          </a:p>
          <a:p>
            <a:pPr algn="just"/>
            <a:endParaRPr lang="tr-TR" sz="2000" b="1" dirty="0"/>
          </a:p>
          <a:p>
            <a:pPr algn="just"/>
            <a:endParaRPr lang="tr-TR" sz="2000" dirty="0"/>
          </a:p>
        </p:txBody>
      </p:sp>
      <p:sp>
        <p:nvSpPr>
          <p:cNvPr id="7" name="Metin kutusu 6"/>
          <p:cNvSpPr txBox="1"/>
          <p:nvPr/>
        </p:nvSpPr>
        <p:spPr>
          <a:xfrm>
            <a:off x="13451827" y="5248776"/>
            <a:ext cx="11198856" cy="27792224"/>
          </a:xfrm>
          <a:prstGeom prst="rect">
            <a:avLst/>
          </a:prstGeom>
          <a:solidFill>
            <a:schemeClr val="accent3">
              <a:lumMod val="40000"/>
              <a:lumOff val="60000"/>
            </a:schemeClr>
          </a:solidFill>
        </p:spPr>
        <p:txBody>
          <a:bodyPr wrap="square" rtlCol="0">
            <a:spAutoFit/>
          </a:bodyPr>
          <a:lstStyle/>
          <a:p>
            <a:pPr algn="just"/>
            <a:r>
              <a:rPr lang="tr-TR" sz="3600" b="1" dirty="0"/>
              <a:t>Bulgular</a:t>
            </a:r>
            <a:r>
              <a:rPr lang="tr-TR" sz="3600" dirty="0"/>
              <a:t> </a:t>
            </a:r>
          </a:p>
          <a:p>
            <a:pPr algn="just"/>
            <a:r>
              <a:rPr lang="tr-TR" sz="3600" dirty="0"/>
              <a:t>Katılımcıların % 58,3’ü erkek, % 41,7’si kadın idi. Ortalama göz muayenesine gitme zamanları 2,91±0,759 yıl olan öğrencilerde bulunan göz kırma kusurlarının genel oranı miyop % 65, astigmat % 8,3, hipermetrop % 8,3 şeklindedir. Katılımcılardan göz veya lens kullananlar ortalama 3,15± 1,09 yıldır bunları </a:t>
            </a:r>
            <a:r>
              <a:rPr lang="tr-TR" sz="3600" dirty="0" smtClean="0"/>
              <a:t>kullanmaktaydılar. Göz </a:t>
            </a:r>
            <a:r>
              <a:rPr lang="tr-TR" sz="3600" dirty="0"/>
              <a:t>bozukluklarının oranı 1. Sınıflarda miyop % 63,3, astigmat%10, hipermetrop %13,3 iken 4.sınıflarda miyop % 66,7, astigmat% 6,7, hipermetrop % 3,3 idi ve aralarında anlamlı bir fark yoktu. ‘Cam çeşitlerinden hangisini tercih edersiniz?’ sorusuna % 38,3 inceltilmiş </a:t>
            </a:r>
            <a:r>
              <a:rPr lang="tr-TR" sz="3600" noProof="1" smtClean="0"/>
              <a:t>yansımasız</a:t>
            </a:r>
            <a:r>
              <a:rPr lang="tr-TR" sz="3600" dirty="0" smtClean="0"/>
              <a:t> </a:t>
            </a:r>
            <a:r>
              <a:rPr lang="tr-TR" sz="3600" dirty="0"/>
              <a:t>cam cevabı verilmiştir. </a:t>
            </a:r>
            <a:r>
              <a:rPr lang="tr-TR" sz="3600" dirty="0" smtClean="0"/>
              <a:t>"Gözlük </a:t>
            </a:r>
            <a:r>
              <a:rPr lang="tr-TR" sz="3600" dirty="0"/>
              <a:t>seçerken nelere dikkat ediyorsunuz</a:t>
            </a:r>
            <a:r>
              <a:rPr lang="tr-TR" sz="3600" dirty="0" smtClean="0"/>
              <a:t>?" </a:t>
            </a:r>
            <a:r>
              <a:rPr lang="tr-TR" sz="3600" dirty="0"/>
              <a:t>Sorusuna ise %36,7 oranla çerçevenin rahatlığı cevabı alınmıştır. “Sizce lazer göz ameliyatı gerekli mi?” sorusuna 1. Sınıfların % 30’u, 4. Sınıfların % 46,7’si, her iki sınıf ortalamasında ise %38,3’ü gereksiz cevabını vermişlerdir ve aralarında istatistiki bir farklılık bulunamamıştır(p=0.184). Lazer ameliyatına 1.sınıfların % 20’si, 4. Sınıfların % 40’ı olumlu bakmadığını ifade etmiştir ve her iki sınıf arasında anlamlı farklılık bulunamamıştır (p=0.91). Kullanıcıların “lazer ameliyatı yaptıracak olsanız nerede yaptırırdınız?” sorusuna ise %51,7 gibi bir oranla özel hastaneler tercih edilmiştir. Sizce Tıp Fakültesinde gözlük/lens kullanma oranı diğer fakültelere göre daha fazla mıdır? Sorusuna ise ‘Kısmen fazla’ veya “fazla” cevabı verenlerin oranı % 83,3 idi. </a:t>
            </a:r>
            <a:endParaRPr lang="tr-TR" sz="3600" dirty="0" smtClean="0"/>
          </a:p>
          <a:p>
            <a:pPr algn="just"/>
            <a:endParaRPr lang="tr-TR" sz="3600" dirty="0"/>
          </a:p>
          <a:p>
            <a:pPr algn="just"/>
            <a:endParaRPr lang="tr-TR" sz="3600" dirty="0" smtClean="0"/>
          </a:p>
          <a:p>
            <a:pPr algn="just"/>
            <a:endParaRPr lang="tr-TR" sz="3600" dirty="0"/>
          </a:p>
          <a:p>
            <a:pPr algn="just"/>
            <a:r>
              <a:rPr lang="tr-TR" sz="3600" dirty="0" smtClean="0"/>
              <a:t> </a:t>
            </a:r>
          </a:p>
          <a:p>
            <a:pPr algn="just"/>
            <a:endParaRPr lang="tr-TR" sz="3600" dirty="0"/>
          </a:p>
          <a:p>
            <a:pPr algn="just"/>
            <a:endParaRPr lang="tr-TR" sz="3600" dirty="0" smtClean="0"/>
          </a:p>
          <a:p>
            <a:pPr algn="just"/>
            <a:endParaRPr lang="tr-TR" sz="3600" dirty="0"/>
          </a:p>
          <a:p>
            <a:pPr algn="just"/>
            <a:endParaRPr lang="tr-TR" sz="3600" dirty="0" smtClean="0"/>
          </a:p>
          <a:p>
            <a:pPr algn="just"/>
            <a:endParaRPr lang="tr-TR" sz="3600" dirty="0"/>
          </a:p>
          <a:p>
            <a:pPr algn="just"/>
            <a:endParaRPr lang="tr-TR" sz="3600" b="1" i="1" dirty="0" smtClean="0"/>
          </a:p>
          <a:p>
            <a:pPr algn="just"/>
            <a:r>
              <a:rPr lang="tr-TR" sz="3600" b="1" i="1" dirty="0" smtClean="0"/>
              <a:t>Sonuç</a:t>
            </a:r>
            <a:endParaRPr lang="tr-TR" sz="3600" b="1" i="1" dirty="0" smtClean="0"/>
          </a:p>
          <a:p>
            <a:pPr algn="just"/>
            <a:r>
              <a:rPr lang="tr-TR" sz="3600" dirty="0" smtClean="0"/>
              <a:t>Tıp </a:t>
            </a:r>
            <a:r>
              <a:rPr lang="tr-TR" sz="3600" dirty="0"/>
              <a:t>fakültesi 1 ve 4. Sınıflar arasında gözlük kullanan öğrencilerin lazer göz ameliyatına bakış açısı arasında fark bulunamamıştır. Bunun nedeni her iki sınıf öğrencilerinin de göz hastalıkları stajını almamış olmaları ve bilgi düzeylerinin benzer olması olabilir. Çünkü sosyal medyada sık sık bu konularla ilgili paylaşımlar yapılmaktadır. </a:t>
            </a:r>
            <a:endParaRPr lang="tr-TR" sz="3600" dirty="0"/>
          </a:p>
          <a:p>
            <a:pPr algn="just"/>
            <a:endParaRPr lang="tr-TR" sz="3600" dirty="0" smtClean="0"/>
          </a:p>
          <a:p>
            <a:pPr algn="just"/>
            <a:endParaRPr lang="tr-TR" sz="3600"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9598" y="32096326"/>
            <a:ext cx="2663825" cy="1514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5773" y="32077148"/>
            <a:ext cx="2663825" cy="1514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1473" y="32086801"/>
            <a:ext cx="2663825" cy="1514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1035" y="32086801"/>
            <a:ext cx="2663825" cy="151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7210" y="32086799"/>
            <a:ext cx="2663825" cy="1514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3385" y="32086800"/>
            <a:ext cx="2663825" cy="1514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985" y="32058225"/>
            <a:ext cx="2663825" cy="1504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8673" y="32120074"/>
            <a:ext cx="2663825" cy="1514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94848" y="32120074"/>
            <a:ext cx="2663825" cy="1514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38" y="81694"/>
            <a:ext cx="1089938" cy="33441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4002" y="5229225"/>
            <a:ext cx="967540" cy="899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49199" y="28557000"/>
            <a:ext cx="892343" cy="507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77930" y="14220825"/>
            <a:ext cx="963612" cy="737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1580" y="21231225"/>
            <a:ext cx="963612" cy="737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50683" y="0"/>
            <a:ext cx="513064" cy="3363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1484" y="23364825"/>
            <a:ext cx="11413420" cy="39107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28" name="Resim 27"/>
          <p:cNvPicPr/>
          <p:nvPr/>
        </p:nvPicPr>
        <p:blipFill>
          <a:blip r:embed="rId9" cstate="print"/>
          <a:srcRect/>
          <a:stretch>
            <a:fillRect/>
          </a:stretch>
        </p:blipFill>
        <p:spPr bwMode="auto">
          <a:xfrm>
            <a:off x="1060985" y="27992928"/>
            <a:ext cx="11413919" cy="360149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12" name="Tablo 11"/>
          <p:cNvGraphicFramePr>
            <a:graphicFrameLocks noGrp="1"/>
          </p:cNvGraphicFramePr>
          <p:nvPr>
            <p:extLst>
              <p:ext uri="{D42A27DB-BD31-4B8C-83A1-F6EECF244321}">
                <p14:modId xmlns:p14="http://schemas.microsoft.com/office/powerpoint/2010/main" val="2745907006"/>
              </p:ext>
            </p:extLst>
          </p:nvPr>
        </p:nvGraphicFramePr>
        <p:xfrm>
          <a:off x="13733325" y="22010643"/>
          <a:ext cx="10084951" cy="4571998"/>
        </p:xfrm>
        <a:graphic>
          <a:graphicData uri="http://schemas.openxmlformats.org/drawingml/2006/table">
            <a:tbl>
              <a:tblPr>
                <a:tableStyleId>{37CE84F3-28C3-443E-9E96-99CF82512B78}</a:tableStyleId>
              </a:tblPr>
              <a:tblGrid>
                <a:gridCol w="1247522"/>
                <a:gridCol w="1321937"/>
                <a:gridCol w="1571892"/>
                <a:gridCol w="1600200"/>
                <a:gridCol w="2057400"/>
                <a:gridCol w="2286000"/>
              </a:tblGrid>
              <a:tr h="1004675">
                <a:tc gridSpan="6">
                  <a:txBody>
                    <a:bodyPr/>
                    <a:lstStyle/>
                    <a:p>
                      <a:pPr algn="ctr">
                        <a:lnSpc>
                          <a:spcPct val="115000"/>
                        </a:lnSpc>
                        <a:spcAft>
                          <a:spcPts val="0"/>
                        </a:spcAft>
                      </a:pPr>
                      <a:r>
                        <a:rPr lang="tr-TR" sz="2800" dirty="0">
                          <a:effectLst/>
                        </a:rPr>
                        <a:t> </a:t>
                      </a:r>
                      <a:endParaRPr lang="tr-TR" sz="2400" dirty="0">
                        <a:effectLst/>
                      </a:endParaRPr>
                    </a:p>
                    <a:p>
                      <a:pPr>
                        <a:lnSpc>
                          <a:spcPct val="115000"/>
                        </a:lnSpc>
                        <a:spcAft>
                          <a:spcPts val="600"/>
                        </a:spcAft>
                      </a:pPr>
                      <a:r>
                        <a:rPr lang="tr-TR" sz="1800" dirty="0">
                          <a:effectLst/>
                        </a:rPr>
                        <a:t>    </a:t>
                      </a:r>
                      <a:r>
                        <a:rPr lang="tr-TR" sz="2000" b="1" dirty="0" smtClean="0">
                          <a:effectLst/>
                        </a:rPr>
                        <a:t>Tablo 1: Tıp </a:t>
                      </a:r>
                      <a:r>
                        <a:rPr lang="tr-TR" sz="2000" b="1" dirty="0">
                          <a:effectLst/>
                        </a:rPr>
                        <a:t>Fakültesi 1. ve 4. Sınıfların Lazer Göz Ameliyatına Bakışları</a:t>
                      </a:r>
                      <a:endParaRPr lang="tr-TR" sz="1800" b="1" dirty="0">
                        <a:effectLst/>
                        <a:latin typeface="Calibri"/>
                        <a:ea typeface="Calibri"/>
                        <a:cs typeface="Times New Roman"/>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140573">
                <a:tc rowSpan="2" gridSpan="2">
                  <a:txBody>
                    <a:bodyPr/>
                    <a:lstStyle/>
                    <a:p>
                      <a:pPr algn="ctr">
                        <a:lnSpc>
                          <a:spcPct val="115000"/>
                        </a:lnSpc>
                        <a:spcAft>
                          <a:spcPts val="0"/>
                        </a:spcAft>
                      </a:pPr>
                      <a:r>
                        <a:rPr lang="tr-TR" sz="1800">
                          <a:effectLst/>
                        </a:rPr>
                        <a:t> </a:t>
                      </a:r>
                      <a:endParaRPr lang="tr-TR" sz="2400">
                        <a:effectLst/>
                        <a:latin typeface="Calibri"/>
                        <a:ea typeface="Calibri"/>
                        <a:cs typeface="Times New Roman"/>
                      </a:endParaRPr>
                    </a:p>
                  </a:txBody>
                  <a:tcPr marL="0" marR="0" marT="0" marB="0" anchor="ctr"/>
                </a:tc>
                <a:tc rowSpan="2" hMerge="1">
                  <a:txBody>
                    <a:bodyPr/>
                    <a:lstStyle/>
                    <a:p>
                      <a:endParaRPr lang="tr-TR"/>
                    </a:p>
                  </a:txBody>
                  <a:tcPr/>
                </a:tc>
                <a:tc gridSpan="2">
                  <a:txBody>
                    <a:bodyPr/>
                    <a:lstStyle/>
                    <a:p>
                      <a:pPr marR="39370" algn="ctr">
                        <a:lnSpc>
                          <a:spcPts val="1600"/>
                        </a:lnSpc>
                        <a:spcAft>
                          <a:spcPts val="1200"/>
                        </a:spcAft>
                      </a:pPr>
                      <a:r>
                        <a:rPr lang="tr-TR" sz="1800" dirty="0">
                          <a:effectLst/>
                        </a:rPr>
                        <a:t>Lazer ameliyatına bakış</a:t>
                      </a:r>
                      <a:endParaRPr lang="tr-TR" sz="2400" dirty="0">
                        <a:effectLst/>
                        <a:latin typeface="Calibri"/>
                        <a:ea typeface="Calibri"/>
                        <a:cs typeface="Times New Roman"/>
                      </a:endParaRPr>
                    </a:p>
                  </a:txBody>
                  <a:tcPr marL="0" marR="0" marT="0" marB="0" anchor="ctr"/>
                </a:tc>
                <a:tc hMerge="1">
                  <a:txBody>
                    <a:bodyPr/>
                    <a:lstStyle/>
                    <a:p>
                      <a:endParaRPr lang="tr-TR"/>
                    </a:p>
                  </a:txBody>
                  <a:tcPr/>
                </a:tc>
                <a:tc gridSpan="2">
                  <a:txBody>
                    <a:bodyPr/>
                    <a:lstStyle/>
                    <a:p>
                      <a:pPr>
                        <a:lnSpc>
                          <a:spcPct val="115000"/>
                        </a:lnSpc>
                        <a:spcAft>
                          <a:spcPts val="1000"/>
                        </a:spcAft>
                      </a:pPr>
                      <a:r>
                        <a:rPr lang="tr-TR" sz="1800" dirty="0">
                          <a:effectLst/>
                        </a:rPr>
                        <a:t> </a:t>
                      </a:r>
                      <a:endParaRPr lang="tr-TR" sz="2400" dirty="0">
                        <a:effectLst/>
                      </a:endParaRPr>
                    </a:p>
                    <a:p>
                      <a:pPr algn="ctr">
                        <a:lnSpc>
                          <a:spcPct val="115000"/>
                        </a:lnSpc>
                        <a:spcAft>
                          <a:spcPts val="1000"/>
                        </a:spcAft>
                      </a:pPr>
                      <a:r>
                        <a:rPr lang="tr-TR" sz="1800" dirty="0" smtClean="0">
                          <a:effectLst/>
                        </a:rPr>
                        <a:t>   Lazer </a:t>
                      </a:r>
                      <a:r>
                        <a:rPr lang="tr-TR" sz="1800" dirty="0">
                          <a:effectLst/>
                        </a:rPr>
                        <a:t>ameliyatı gerekli midir?</a:t>
                      </a:r>
                      <a:endParaRPr lang="tr-TR" sz="2400" dirty="0">
                        <a:effectLst/>
                        <a:latin typeface="Calibri"/>
                        <a:ea typeface="Calibri"/>
                        <a:cs typeface="Times New Roman"/>
                      </a:endParaRPr>
                    </a:p>
                  </a:txBody>
                  <a:tcPr marL="0" marR="0" marT="0" marB="0"/>
                </a:tc>
                <a:tc hMerge="1">
                  <a:txBody>
                    <a:bodyPr/>
                    <a:lstStyle/>
                    <a:p>
                      <a:endParaRPr lang="tr-TR"/>
                    </a:p>
                  </a:txBody>
                  <a:tcPr/>
                </a:tc>
              </a:tr>
              <a:tr h="485350">
                <a:tc gridSpan="2" vMerge="1">
                  <a:txBody>
                    <a:bodyPr/>
                    <a:lstStyle/>
                    <a:p>
                      <a:endParaRPr lang="tr-TR"/>
                    </a:p>
                  </a:txBody>
                  <a:tcPr/>
                </a:tc>
                <a:tc hMerge="1" vMerge="1">
                  <a:txBody>
                    <a:bodyPr/>
                    <a:lstStyle/>
                    <a:p>
                      <a:endParaRPr lang="tr-TR"/>
                    </a:p>
                  </a:txBody>
                  <a:tcPr/>
                </a:tc>
                <a:tc>
                  <a:txBody>
                    <a:bodyPr/>
                    <a:lstStyle/>
                    <a:p>
                      <a:pPr marL="38100" marR="144145" algn="ctr">
                        <a:lnSpc>
                          <a:spcPts val="1600"/>
                        </a:lnSpc>
                        <a:spcBef>
                          <a:spcPts val="600"/>
                        </a:spcBef>
                        <a:spcAft>
                          <a:spcPts val="1000"/>
                        </a:spcAft>
                      </a:pPr>
                      <a:r>
                        <a:rPr lang="tr-TR" sz="1800" dirty="0">
                          <a:effectLst/>
                        </a:rPr>
                        <a:t>Olumlu</a:t>
                      </a:r>
                      <a:endParaRPr lang="tr-TR" sz="2400" dirty="0">
                        <a:effectLst/>
                        <a:latin typeface="Calibri"/>
                        <a:ea typeface="Calibri"/>
                        <a:cs typeface="Times New Roman"/>
                      </a:endParaRPr>
                    </a:p>
                  </a:txBody>
                  <a:tcPr marL="0" marR="0" marT="0" marB="0" anchor="ctr"/>
                </a:tc>
                <a:tc>
                  <a:txBody>
                    <a:bodyPr/>
                    <a:lstStyle/>
                    <a:p>
                      <a:pPr marR="144145" algn="ctr">
                        <a:lnSpc>
                          <a:spcPts val="1600"/>
                        </a:lnSpc>
                        <a:spcBef>
                          <a:spcPts val="600"/>
                        </a:spcBef>
                        <a:spcAft>
                          <a:spcPts val="1000"/>
                        </a:spcAft>
                      </a:pPr>
                      <a:r>
                        <a:rPr lang="tr-TR" sz="1800" dirty="0">
                          <a:effectLst/>
                        </a:rPr>
                        <a:t>Olumsuz</a:t>
                      </a:r>
                      <a:endParaRPr lang="tr-TR" sz="2400" dirty="0">
                        <a:effectLst/>
                        <a:latin typeface="Calibri"/>
                        <a:ea typeface="Calibri"/>
                        <a:cs typeface="Times New Roman"/>
                      </a:endParaRPr>
                    </a:p>
                  </a:txBody>
                  <a:tcPr marL="0" marR="0" marT="0" marB="0" anchor="ctr"/>
                </a:tc>
                <a:tc>
                  <a:txBody>
                    <a:bodyPr/>
                    <a:lstStyle/>
                    <a:p>
                      <a:pPr algn="ctr">
                        <a:lnSpc>
                          <a:spcPct val="115000"/>
                        </a:lnSpc>
                        <a:spcBef>
                          <a:spcPts val="1200"/>
                        </a:spcBef>
                        <a:spcAft>
                          <a:spcPts val="1000"/>
                        </a:spcAft>
                      </a:pPr>
                      <a:r>
                        <a:rPr lang="tr-TR" sz="1800" dirty="0">
                          <a:effectLst/>
                        </a:rPr>
                        <a:t>Olumlu</a:t>
                      </a:r>
                      <a:endParaRPr lang="tr-TR" sz="2400" dirty="0">
                        <a:effectLst/>
                        <a:latin typeface="Calibri"/>
                        <a:ea typeface="Calibri"/>
                        <a:cs typeface="Times New Roman"/>
                      </a:endParaRPr>
                    </a:p>
                  </a:txBody>
                  <a:tcPr marL="0" marR="0" marT="0" marB="0" anchor="ctr"/>
                </a:tc>
                <a:tc>
                  <a:txBody>
                    <a:bodyPr/>
                    <a:lstStyle/>
                    <a:p>
                      <a:pPr algn="ctr">
                        <a:lnSpc>
                          <a:spcPct val="115000"/>
                        </a:lnSpc>
                        <a:spcBef>
                          <a:spcPts val="1200"/>
                        </a:spcBef>
                        <a:spcAft>
                          <a:spcPts val="1000"/>
                        </a:spcAft>
                      </a:pPr>
                      <a:r>
                        <a:rPr lang="tr-TR" sz="1800" dirty="0">
                          <a:effectLst/>
                        </a:rPr>
                        <a:t>Olumsuz</a:t>
                      </a:r>
                      <a:endParaRPr lang="tr-TR" sz="2400" dirty="0">
                        <a:effectLst/>
                        <a:latin typeface="Calibri"/>
                        <a:ea typeface="Calibri"/>
                        <a:cs typeface="Times New Roman"/>
                      </a:endParaRPr>
                    </a:p>
                  </a:txBody>
                  <a:tcPr marL="0" marR="0" marT="0" marB="0" anchor="ctr"/>
                </a:tc>
              </a:tr>
              <a:tr h="485350">
                <a:tc rowSpan="2">
                  <a:txBody>
                    <a:bodyPr/>
                    <a:lstStyle/>
                    <a:p>
                      <a:pPr marL="38100" marR="38100">
                        <a:lnSpc>
                          <a:spcPts val="1600"/>
                        </a:lnSpc>
                        <a:spcAft>
                          <a:spcPts val="0"/>
                        </a:spcAft>
                      </a:pPr>
                      <a:r>
                        <a:rPr lang="tr-TR" sz="1800">
                          <a:effectLst/>
                        </a:rPr>
                        <a:t>1.sınıf</a:t>
                      </a:r>
                      <a:endParaRPr lang="tr-TR" sz="2400">
                        <a:effectLst/>
                        <a:latin typeface="Calibri"/>
                        <a:ea typeface="Calibri"/>
                        <a:cs typeface="Times New Roman"/>
                      </a:endParaRPr>
                    </a:p>
                  </a:txBody>
                  <a:tcPr marL="0" marR="0" marT="0" marB="0"/>
                </a:tc>
                <a:tc>
                  <a:txBody>
                    <a:bodyPr/>
                    <a:lstStyle/>
                    <a:p>
                      <a:pPr marL="38100" marR="38100">
                        <a:lnSpc>
                          <a:spcPts val="1600"/>
                        </a:lnSpc>
                        <a:spcAft>
                          <a:spcPts val="0"/>
                        </a:spcAft>
                      </a:pPr>
                      <a:r>
                        <a:rPr lang="tr-TR" sz="1800">
                          <a:effectLst/>
                        </a:rPr>
                        <a:t>Sayı</a:t>
                      </a:r>
                      <a:endParaRPr lang="tr-TR" sz="240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tr-TR" sz="1800" dirty="0">
                          <a:effectLst/>
                        </a:rPr>
                        <a:t>24</a:t>
                      </a:r>
                      <a:endParaRPr lang="tr-TR" sz="2400" dirty="0">
                        <a:effectLst/>
                        <a:latin typeface="+mn-lt"/>
                        <a:ea typeface="Calibri"/>
                        <a:cs typeface="Times New Roman"/>
                      </a:endParaRPr>
                    </a:p>
                  </a:txBody>
                  <a:tcPr marL="0" marR="0" marT="0" marB="0" anchor="ctr"/>
                </a:tc>
                <a:tc>
                  <a:txBody>
                    <a:bodyPr/>
                    <a:lstStyle/>
                    <a:p>
                      <a:pPr marL="38100" marR="38100" algn="ctr">
                        <a:lnSpc>
                          <a:spcPts val="1600"/>
                        </a:lnSpc>
                        <a:spcAft>
                          <a:spcPts val="0"/>
                        </a:spcAft>
                      </a:pPr>
                      <a:r>
                        <a:rPr lang="tr-TR" sz="1800" dirty="0">
                          <a:effectLst/>
                        </a:rPr>
                        <a:t>6</a:t>
                      </a:r>
                      <a:endParaRPr lang="tr-TR" sz="2400" dirty="0">
                        <a:effectLst/>
                        <a:latin typeface="+mn-lt"/>
                        <a:ea typeface="Calibri"/>
                        <a:cs typeface="Times New Roman"/>
                      </a:endParaRPr>
                    </a:p>
                  </a:txBody>
                  <a:tcPr marL="0" marR="0" marT="0" marB="0" anchor="ctr"/>
                </a:tc>
                <a:tc>
                  <a:txBody>
                    <a:bodyPr/>
                    <a:lstStyle/>
                    <a:p>
                      <a:pPr marL="38100" marR="38100" algn="ctr">
                        <a:lnSpc>
                          <a:spcPts val="1600"/>
                        </a:lnSpc>
                        <a:spcAft>
                          <a:spcPts val="0"/>
                        </a:spcAft>
                      </a:pPr>
                      <a:r>
                        <a:rPr lang="tr-TR" sz="1800" dirty="0" smtClean="0">
                          <a:effectLst/>
                        </a:rPr>
                        <a:t>21</a:t>
                      </a:r>
                      <a:endParaRPr lang="tr-TR" sz="2400" dirty="0" smtClean="0">
                        <a:effectLst/>
                        <a:latin typeface="+mn-lt"/>
                      </a:endParaRPr>
                    </a:p>
                  </a:txBody>
                  <a:tcPr marL="0" marR="0" marT="0" marB="0" anchor="ctr"/>
                </a:tc>
                <a:tc>
                  <a:txBody>
                    <a:bodyPr/>
                    <a:lstStyle/>
                    <a:p>
                      <a:pPr marL="38100" marR="38100" algn="ctr">
                        <a:lnSpc>
                          <a:spcPts val="1600"/>
                        </a:lnSpc>
                        <a:spcAft>
                          <a:spcPts val="0"/>
                        </a:spcAft>
                      </a:pPr>
                      <a:r>
                        <a:rPr lang="tr-TR" sz="1800" dirty="0" smtClean="0">
                          <a:effectLst/>
                        </a:rPr>
                        <a:t>9</a:t>
                      </a:r>
                      <a:endParaRPr lang="tr-TR" sz="2400" dirty="0">
                        <a:effectLst/>
                        <a:latin typeface="+mn-lt"/>
                      </a:endParaRPr>
                    </a:p>
                  </a:txBody>
                  <a:tcPr marL="0" marR="0" marT="0" marB="0" anchor="ctr"/>
                </a:tc>
              </a:tr>
              <a:tr h="485350">
                <a:tc vMerge="1">
                  <a:txBody>
                    <a:bodyPr/>
                    <a:lstStyle/>
                    <a:p>
                      <a:endParaRPr lang="tr-TR"/>
                    </a:p>
                  </a:txBody>
                  <a:tcPr/>
                </a:tc>
                <a:tc>
                  <a:txBody>
                    <a:bodyPr/>
                    <a:lstStyle/>
                    <a:p>
                      <a:pPr marL="38100" marR="38100">
                        <a:lnSpc>
                          <a:spcPts val="1600"/>
                        </a:lnSpc>
                        <a:spcAft>
                          <a:spcPts val="0"/>
                        </a:spcAft>
                      </a:pPr>
                      <a:r>
                        <a:rPr lang="tr-TR" sz="1800">
                          <a:effectLst/>
                        </a:rPr>
                        <a:t>% </a:t>
                      </a:r>
                      <a:endParaRPr lang="tr-TR" sz="240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tr-TR" sz="1800" dirty="0" smtClean="0">
                          <a:effectLst/>
                        </a:rPr>
                        <a:t>80</a:t>
                      </a:r>
                      <a:endParaRPr lang="tr-TR" sz="2400" dirty="0">
                        <a:effectLst/>
                        <a:latin typeface="+mn-lt"/>
                        <a:ea typeface="Calibri"/>
                        <a:cs typeface="Times New Roman"/>
                      </a:endParaRPr>
                    </a:p>
                  </a:txBody>
                  <a:tcPr marL="0" marR="0" marT="0" marB="0" anchor="ctr"/>
                </a:tc>
                <a:tc>
                  <a:txBody>
                    <a:bodyPr/>
                    <a:lstStyle/>
                    <a:p>
                      <a:pPr marL="38100" marR="38100" algn="ctr">
                        <a:lnSpc>
                          <a:spcPts val="1600"/>
                        </a:lnSpc>
                        <a:spcAft>
                          <a:spcPts val="0"/>
                        </a:spcAft>
                      </a:pPr>
                      <a:r>
                        <a:rPr lang="tr-TR" sz="1800" dirty="0" smtClean="0">
                          <a:effectLst/>
                        </a:rPr>
                        <a:t>20</a:t>
                      </a:r>
                      <a:endParaRPr lang="tr-TR" sz="2400" dirty="0">
                        <a:effectLst/>
                        <a:latin typeface="+mn-lt"/>
                        <a:ea typeface="Calibri"/>
                        <a:cs typeface="Times New Roman"/>
                      </a:endParaRPr>
                    </a:p>
                  </a:txBody>
                  <a:tcPr marL="0" marR="0" marT="0" marB="0" anchor="ctr"/>
                </a:tc>
                <a:tc>
                  <a:txBody>
                    <a:bodyPr/>
                    <a:lstStyle/>
                    <a:p>
                      <a:pPr marL="38100" marR="38100" algn="ctr">
                        <a:lnSpc>
                          <a:spcPts val="1600"/>
                        </a:lnSpc>
                        <a:spcAft>
                          <a:spcPts val="0"/>
                        </a:spcAft>
                      </a:pPr>
                      <a:r>
                        <a:rPr lang="tr-TR" sz="1800" dirty="0" smtClean="0">
                          <a:effectLst/>
                        </a:rPr>
                        <a:t>70</a:t>
                      </a:r>
                      <a:endParaRPr lang="tr-TR" sz="1800" dirty="0">
                        <a:effectLst/>
                        <a:latin typeface="+mn-lt"/>
                        <a:ea typeface="Calibri"/>
                        <a:cs typeface="Times New Roman"/>
                      </a:endParaRPr>
                    </a:p>
                  </a:txBody>
                  <a:tcPr marL="0" marR="0" marT="0" marB="0" anchor="ctr"/>
                </a:tc>
                <a:tc>
                  <a:txBody>
                    <a:bodyPr/>
                    <a:lstStyle/>
                    <a:p>
                      <a:pPr marL="38100" marR="38100" algn="ctr">
                        <a:lnSpc>
                          <a:spcPts val="1600"/>
                        </a:lnSpc>
                        <a:spcAft>
                          <a:spcPts val="0"/>
                        </a:spcAft>
                      </a:pPr>
                      <a:r>
                        <a:rPr lang="tr-TR" sz="1800" dirty="0" smtClean="0">
                          <a:effectLst/>
                        </a:rPr>
                        <a:t>30</a:t>
                      </a:r>
                      <a:endParaRPr lang="tr-TR" sz="1800" dirty="0">
                        <a:effectLst/>
                        <a:latin typeface="+mn-lt"/>
                        <a:ea typeface="Calibri"/>
                        <a:cs typeface="Times New Roman"/>
                      </a:endParaRPr>
                    </a:p>
                  </a:txBody>
                  <a:tcPr marL="0" marR="0" marT="0" marB="0" anchor="ctr"/>
                </a:tc>
              </a:tr>
              <a:tr h="485350">
                <a:tc rowSpan="2">
                  <a:txBody>
                    <a:bodyPr/>
                    <a:lstStyle/>
                    <a:p>
                      <a:pPr marL="38100" marR="38100">
                        <a:lnSpc>
                          <a:spcPts val="1600"/>
                        </a:lnSpc>
                        <a:spcAft>
                          <a:spcPts val="0"/>
                        </a:spcAft>
                      </a:pPr>
                      <a:r>
                        <a:rPr lang="tr-TR" sz="1800">
                          <a:effectLst/>
                        </a:rPr>
                        <a:t>4. sınıf</a:t>
                      </a:r>
                      <a:endParaRPr lang="tr-TR" sz="2400">
                        <a:effectLst/>
                        <a:latin typeface="Calibri"/>
                        <a:ea typeface="Calibri"/>
                        <a:cs typeface="Times New Roman"/>
                      </a:endParaRPr>
                    </a:p>
                  </a:txBody>
                  <a:tcPr marL="0" marR="0" marT="0" marB="0"/>
                </a:tc>
                <a:tc>
                  <a:txBody>
                    <a:bodyPr/>
                    <a:lstStyle/>
                    <a:p>
                      <a:pPr marL="38100" marR="38100">
                        <a:lnSpc>
                          <a:spcPts val="1600"/>
                        </a:lnSpc>
                        <a:spcAft>
                          <a:spcPts val="0"/>
                        </a:spcAft>
                      </a:pPr>
                      <a:r>
                        <a:rPr lang="tr-TR" sz="1800">
                          <a:effectLst/>
                        </a:rPr>
                        <a:t>Sayı</a:t>
                      </a:r>
                      <a:endParaRPr lang="tr-TR" sz="240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tr-TR" sz="1800" dirty="0">
                          <a:effectLst/>
                        </a:rPr>
                        <a:t>18</a:t>
                      </a:r>
                      <a:endParaRPr lang="tr-TR" sz="2400" dirty="0">
                        <a:effectLst/>
                        <a:latin typeface="+mn-lt"/>
                        <a:ea typeface="Calibri"/>
                        <a:cs typeface="Times New Roman"/>
                      </a:endParaRPr>
                    </a:p>
                  </a:txBody>
                  <a:tcPr marL="0" marR="0" marT="0" marB="0" anchor="ctr"/>
                </a:tc>
                <a:tc>
                  <a:txBody>
                    <a:bodyPr/>
                    <a:lstStyle/>
                    <a:p>
                      <a:pPr marL="38100" marR="38100" algn="ctr">
                        <a:lnSpc>
                          <a:spcPts val="1600"/>
                        </a:lnSpc>
                        <a:spcAft>
                          <a:spcPts val="0"/>
                        </a:spcAft>
                      </a:pPr>
                      <a:r>
                        <a:rPr lang="tr-TR" sz="1800" dirty="0">
                          <a:effectLst/>
                        </a:rPr>
                        <a:t>12</a:t>
                      </a:r>
                      <a:endParaRPr lang="tr-TR" sz="2400" dirty="0">
                        <a:effectLst/>
                        <a:latin typeface="+mn-lt"/>
                        <a:ea typeface="Calibri"/>
                        <a:cs typeface="Times New Roman"/>
                      </a:endParaRPr>
                    </a:p>
                  </a:txBody>
                  <a:tcPr marL="0" marR="0" marT="0" marB="0" anchor="ctr"/>
                </a:tc>
                <a:tc>
                  <a:txBody>
                    <a:bodyPr/>
                    <a:lstStyle/>
                    <a:p>
                      <a:pPr marL="38100" marR="38100" algn="ctr">
                        <a:lnSpc>
                          <a:spcPts val="1600"/>
                        </a:lnSpc>
                        <a:spcAft>
                          <a:spcPts val="0"/>
                        </a:spcAft>
                      </a:pPr>
                      <a:r>
                        <a:rPr lang="tr-TR" sz="1800" dirty="0" smtClean="0">
                          <a:effectLst/>
                        </a:rPr>
                        <a:t>16</a:t>
                      </a:r>
                      <a:endParaRPr lang="tr-TR" sz="2400" dirty="0">
                        <a:effectLst/>
                        <a:latin typeface="+mn-lt"/>
                      </a:endParaRPr>
                    </a:p>
                  </a:txBody>
                  <a:tcPr marL="0" marR="0" marT="0" marB="0" anchor="ctr"/>
                </a:tc>
                <a:tc>
                  <a:txBody>
                    <a:bodyPr/>
                    <a:lstStyle/>
                    <a:p>
                      <a:pPr marL="38100" marR="38100" algn="ctr">
                        <a:lnSpc>
                          <a:spcPts val="1600"/>
                        </a:lnSpc>
                        <a:spcAft>
                          <a:spcPts val="0"/>
                        </a:spcAft>
                      </a:pPr>
                      <a:r>
                        <a:rPr lang="tr-TR" sz="1800" dirty="0" smtClean="0">
                          <a:effectLst/>
                        </a:rPr>
                        <a:t>14</a:t>
                      </a:r>
                      <a:endParaRPr lang="tr-TR" sz="2400" dirty="0">
                        <a:effectLst/>
                        <a:latin typeface="+mn-lt"/>
                      </a:endParaRPr>
                    </a:p>
                  </a:txBody>
                  <a:tcPr marL="0" marR="0" marT="0" marB="0" anchor="ctr"/>
                </a:tc>
              </a:tr>
              <a:tr h="485350">
                <a:tc vMerge="1">
                  <a:txBody>
                    <a:bodyPr/>
                    <a:lstStyle/>
                    <a:p>
                      <a:endParaRPr lang="tr-TR"/>
                    </a:p>
                  </a:txBody>
                  <a:tcPr/>
                </a:tc>
                <a:tc>
                  <a:txBody>
                    <a:bodyPr/>
                    <a:lstStyle/>
                    <a:p>
                      <a:pPr marL="38100" marR="38100">
                        <a:lnSpc>
                          <a:spcPts val="1600"/>
                        </a:lnSpc>
                        <a:spcAft>
                          <a:spcPts val="0"/>
                        </a:spcAft>
                      </a:pPr>
                      <a:r>
                        <a:rPr lang="tr-TR" sz="1800">
                          <a:effectLst/>
                        </a:rPr>
                        <a:t>% </a:t>
                      </a:r>
                      <a:endParaRPr lang="tr-TR" sz="240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tr-TR" sz="1800" dirty="0" smtClean="0">
                          <a:effectLst/>
                        </a:rPr>
                        <a:t>60</a:t>
                      </a:r>
                      <a:endParaRPr lang="tr-TR" sz="2400" dirty="0">
                        <a:effectLst/>
                        <a:latin typeface="+mn-lt"/>
                        <a:ea typeface="Calibri"/>
                        <a:cs typeface="Times New Roman"/>
                      </a:endParaRPr>
                    </a:p>
                  </a:txBody>
                  <a:tcPr marL="0" marR="0" marT="0" marB="0" anchor="ctr"/>
                </a:tc>
                <a:tc>
                  <a:txBody>
                    <a:bodyPr/>
                    <a:lstStyle/>
                    <a:p>
                      <a:pPr marL="38100" marR="38100" algn="ctr">
                        <a:lnSpc>
                          <a:spcPts val="1600"/>
                        </a:lnSpc>
                        <a:spcAft>
                          <a:spcPts val="0"/>
                        </a:spcAft>
                      </a:pPr>
                      <a:r>
                        <a:rPr lang="tr-TR" sz="1800" dirty="0" smtClean="0">
                          <a:effectLst/>
                        </a:rPr>
                        <a:t>40</a:t>
                      </a:r>
                      <a:endParaRPr lang="tr-TR" sz="2400" dirty="0">
                        <a:effectLst/>
                        <a:latin typeface="+mn-lt"/>
                        <a:ea typeface="Calibri"/>
                        <a:cs typeface="Times New Roman"/>
                      </a:endParaRPr>
                    </a:p>
                  </a:txBody>
                  <a:tcPr marL="0" marR="0" marT="0" marB="0" anchor="ctr"/>
                </a:tc>
                <a:tc>
                  <a:txBody>
                    <a:bodyPr/>
                    <a:lstStyle/>
                    <a:p>
                      <a:pPr marL="38100" marR="38100" algn="ctr">
                        <a:lnSpc>
                          <a:spcPts val="1600"/>
                        </a:lnSpc>
                        <a:spcAft>
                          <a:spcPts val="0"/>
                        </a:spcAft>
                      </a:pPr>
                      <a:r>
                        <a:rPr lang="tr-TR" sz="1800" dirty="0" smtClean="0">
                          <a:effectLst/>
                        </a:rPr>
                        <a:t>53,3</a:t>
                      </a:r>
                      <a:endParaRPr lang="tr-TR" sz="1800" dirty="0">
                        <a:effectLst/>
                        <a:latin typeface="+mn-lt"/>
                        <a:ea typeface="Calibri"/>
                        <a:cs typeface="Times New Roman"/>
                      </a:endParaRPr>
                    </a:p>
                  </a:txBody>
                  <a:tcPr marL="0" marR="0" marT="0" marB="0" anchor="ctr"/>
                </a:tc>
                <a:tc>
                  <a:txBody>
                    <a:bodyPr/>
                    <a:lstStyle/>
                    <a:p>
                      <a:pPr marL="38100" marR="38100" algn="ctr">
                        <a:lnSpc>
                          <a:spcPts val="1600"/>
                        </a:lnSpc>
                        <a:spcAft>
                          <a:spcPts val="0"/>
                        </a:spcAft>
                      </a:pPr>
                      <a:r>
                        <a:rPr lang="tr-TR" sz="1800" dirty="0" smtClean="0">
                          <a:effectLst/>
                        </a:rPr>
                        <a:t>46,7</a:t>
                      </a:r>
                      <a:endParaRPr lang="tr-TR" sz="1800" dirty="0">
                        <a:effectLst/>
                        <a:latin typeface="+mn-lt"/>
                        <a:ea typeface="Calibri"/>
                        <a:cs typeface="Times New Roman"/>
                      </a:endParaRPr>
                    </a:p>
                  </a:txBody>
                  <a:tcPr marL="0" marR="0" marT="0" marB="0" anchor="ctr"/>
                </a:tc>
              </a:tr>
            </a:tbl>
          </a:graphicData>
        </a:graphic>
      </p:graphicFrame>
      <p:sp>
        <p:nvSpPr>
          <p:cNvPr id="13" name="Rectangle 6"/>
          <p:cNvSpPr>
            <a:spLocks noChangeArrowheads="1"/>
          </p:cNvSpPr>
          <p:nvPr/>
        </p:nvSpPr>
        <p:spPr bwMode="auto">
          <a:xfrm>
            <a:off x="9739313" y="18311813"/>
            <a:ext cx="2520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2999</TotalTime>
  <Words>672</Words>
  <Application>Microsoft Office PowerPoint</Application>
  <PresentationFormat>Özel</PresentationFormat>
  <Paragraphs>86</Paragraphs>
  <Slides>1</Slides>
  <Notes>0</Notes>
  <HiddenSlides>0</HiddenSlides>
  <MMClips>0</MMClips>
  <ScaleCrop>false</ScaleCrop>
  <HeadingPairs>
    <vt:vector size="4" baseType="variant">
      <vt:variant>
        <vt:lpstr>Tema</vt:lpstr>
      </vt:variant>
      <vt:variant>
        <vt:i4>1</vt:i4>
      </vt:variant>
      <vt:variant>
        <vt:lpstr>Slayt Başlıkları</vt:lpstr>
      </vt:variant>
      <vt:variant>
        <vt:i4>1</vt:i4>
      </vt:variant>
    </vt:vector>
  </HeadingPairs>
  <TitlesOfParts>
    <vt:vector size="2" baseType="lpstr">
      <vt:lpstr>Austin</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Zekeriya Aktürk</dc:creator>
  <cp:lastModifiedBy>Drümit</cp:lastModifiedBy>
  <cp:revision>203</cp:revision>
  <cp:lastPrinted>2012-06-28T11:43:06Z</cp:lastPrinted>
  <dcterms:created xsi:type="dcterms:W3CDTF">2004-10-27T12:43:40Z</dcterms:created>
  <dcterms:modified xsi:type="dcterms:W3CDTF">2013-03-11T15:11:55Z</dcterms:modified>
</cp:coreProperties>
</file>