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handoutMasterIdLst>
    <p:handoutMasterId r:id="rId3"/>
  </p:handoutMasterIdLst>
  <p:sldIdLst>
    <p:sldId id="256" r:id="rId2"/>
  </p:sldIdLst>
  <p:sldSz cx="25203150" cy="32404050"/>
  <p:notesSz cx="6858000" cy="9945688"/>
  <p:defaultTextStyle>
    <a:defPPr>
      <a:defRPr lang="tr-TR"/>
    </a:defPPr>
    <a:lvl1pPr algn="l" rtl="0" fontAlgn="base">
      <a:spcBef>
        <a:spcPct val="0"/>
      </a:spcBef>
      <a:spcAft>
        <a:spcPct val="0"/>
      </a:spcAft>
      <a:defRPr sz="6800" kern="1200">
        <a:solidFill>
          <a:schemeClr val="tx1"/>
        </a:solidFill>
        <a:latin typeface="Arial" charset="0"/>
        <a:ea typeface="+mn-ea"/>
        <a:cs typeface="+mn-cs"/>
      </a:defRPr>
    </a:lvl1pPr>
    <a:lvl2pPr marL="456941" algn="l" rtl="0" fontAlgn="base">
      <a:spcBef>
        <a:spcPct val="0"/>
      </a:spcBef>
      <a:spcAft>
        <a:spcPct val="0"/>
      </a:spcAft>
      <a:defRPr sz="6800" kern="1200">
        <a:solidFill>
          <a:schemeClr val="tx1"/>
        </a:solidFill>
        <a:latin typeface="Arial" charset="0"/>
        <a:ea typeface="+mn-ea"/>
        <a:cs typeface="+mn-cs"/>
      </a:defRPr>
    </a:lvl2pPr>
    <a:lvl3pPr marL="913889" algn="l" rtl="0" fontAlgn="base">
      <a:spcBef>
        <a:spcPct val="0"/>
      </a:spcBef>
      <a:spcAft>
        <a:spcPct val="0"/>
      </a:spcAft>
      <a:defRPr sz="6800" kern="1200">
        <a:solidFill>
          <a:schemeClr val="tx1"/>
        </a:solidFill>
        <a:latin typeface="Arial" charset="0"/>
        <a:ea typeface="+mn-ea"/>
        <a:cs typeface="+mn-cs"/>
      </a:defRPr>
    </a:lvl3pPr>
    <a:lvl4pPr marL="1370830" algn="l" rtl="0" fontAlgn="base">
      <a:spcBef>
        <a:spcPct val="0"/>
      </a:spcBef>
      <a:spcAft>
        <a:spcPct val="0"/>
      </a:spcAft>
      <a:defRPr sz="6800" kern="1200">
        <a:solidFill>
          <a:schemeClr val="tx1"/>
        </a:solidFill>
        <a:latin typeface="Arial" charset="0"/>
        <a:ea typeface="+mn-ea"/>
        <a:cs typeface="+mn-cs"/>
      </a:defRPr>
    </a:lvl4pPr>
    <a:lvl5pPr marL="1827778" algn="l" rtl="0" fontAlgn="base">
      <a:spcBef>
        <a:spcPct val="0"/>
      </a:spcBef>
      <a:spcAft>
        <a:spcPct val="0"/>
      </a:spcAft>
      <a:defRPr sz="6800" kern="1200">
        <a:solidFill>
          <a:schemeClr val="tx1"/>
        </a:solidFill>
        <a:latin typeface="Arial" charset="0"/>
        <a:ea typeface="+mn-ea"/>
        <a:cs typeface="+mn-cs"/>
      </a:defRPr>
    </a:lvl5pPr>
    <a:lvl6pPr marL="2284718" algn="l" defTabSz="913889" rtl="0" eaLnBrk="1" latinLnBrk="0" hangingPunct="1">
      <a:defRPr sz="6800" kern="1200">
        <a:solidFill>
          <a:schemeClr val="tx1"/>
        </a:solidFill>
        <a:latin typeface="Arial" charset="0"/>
        <a:ea typeface="+mn-ea"/>
        <a:cs typeface="+mn-cs"/>
      </a:defRPr>
    </a:lvl6pPr>
    <a:lvl7pPr marL="2741666" algn="l" defTabSz="913889" rtl="0" eaLnBrk="1" latinLnBrk="0" hangingPunct="1">
      <a:defRPr sz="6800" kern="1200">
        <a:solidFill>
          <a:schemeClr val="tx1"/>
        </a:solidFill>
        <a:latin typeface="Arial" charset="0"/>
        <a:ea typeface="+mn-ea"/>
        <a:cs typeface="+mn-cs"/>
      </a:defRPr>
    </a:lvl7pPr>
    <a:lvl8pPr marL="3198607" algn="l" defTabSz="913889" rtl="0" eaLnBrk="1" latinLnBrk="0" hangingPunct="1">
      <a:defRPr sz="6800" kern="1200">
        <a:solidFill>
          <a:schemeClr val="tx1"/>
        </a:solidFill>
        <a:latin typeface="Arial" charset="0"/>
        <a:ea typeface="+mn-ea"/>
        <a:cs typeface="+mn-cs"/>
      </a:defRPr>
    </a:lvl8pPr>
    <a:lvl9pPr marL="3655555" algn="l" defTabSz="913889" rtl="0" eaLnBrk="1" latinLnBrk="0" hangingPunct="1">
      <a:defRPr sz="6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071"/>
    <a:srgbClr val="73400D"/>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80" autoAdjust="0"/>
    <p:restoredTop sz="99058" autoAdjust="0"/>
  </p:normalViewPr>
  <p:slideViewPr>
    <p:cSldViewPr>
      <p:cViewPr>
        <p:scale>
          <a:sx n="30" d="100"/>
          <a:sy n="30" d="100"/>
        </p:scale>
        <p:origin x="-1554" y="3036"/>
      </p:cViewPr>
      <p:guideLst>
        <p:guide orient="horz" pos="10206"/>
        <p:guide pos="793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BAE07C0D-8C03-4302-8DCB-A985799C8BD4}" type="datetimeFigureOut">
              <a:rPr lang="tr-TR"/>
              <a:pPr>
                <a:defRPr/>
              </a:pPr>
              <a:t>11.03.2013</a:t>
            </a:fld>
            <a:endParaRPr lang="tr-TR"/>
          </a:p>
        </p:txBody>
      </p:sp>
      <p:sp>
        <p:nvSpPr>
          <p:cNvPr id="4" name="Altbilgi Yer Tutucusu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CB9B2583-7C4B-48C3-94A8-2ECF910C5414}" type="slidenum">
              <a:rPr lang="tr-TR"/>
              <a:pPr>
                <a:defRPr/>
              </a:pPr>
              <a:t>‹#›</a:t>
            </a:fld>
            <a:endParaRPr lang="tr-TR"/>
          </a:p>
        </p:txBody>
      </p:sp>
    </p:spTree>
    <p:extLst>
      <p:ext uri="{BB962C8B-B14F-4D97-AF65-F5344CB8AC3E}">
        <p14:creationId xmlns:p14="http://schemas.microsoft.com/office/powerpoint/2010/main" val="32492695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630079" y="1080135"/>
            <a:ext cx="23968196" cy="2851556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grpSp>
        <p:nvGrpSpPr>
          <p:cNvPr id="7" name="Group 9"/>
          <p:cNvGrpSpPr>
            <a:grpSpLocks noChangeAspect="1"/>
          </p:cNvGrpSpPr>
          <p:nvPr/>
        </p:nvGrpSpPr>
        <p:grpSpPr bwMode="hidden">
          <a:xfrm>
            <a:off x="583402" y="25297475"/>
            <a:ext cx="24043805" cy="6291716"/>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890236" y="7560945"/>
            <a:ext cx="21422678" cy="8411010"/>
          </a:xfrm>
        </p:spPr>
        <p:txBody>
          <a:bodyPr anchor="b">
            <a:normAutofit/>
          </a:bodyPr>
          <a:lstStyle>
            <a:lvl1pPr>
              <a:defRPr sz="158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780473" y="16802105"/>
            <a:ext cx="17642205" cy="6960870"/>
          </a:xfrm>
        </p:spPr>
        <p:txBody>
          <a:bodyPr>
            <a:normAutofit/>
          </a:bodyPr>
          <a:lstStyle>
            <a:lvl1pPr marL="0" indent="0" algn="ctr">
              <a:buNone/>
              <a:defRPr sz="7200">
                <a:solidFill>
                  <a:srgbClr val="FFFFFF"/>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5733A51-344B-4413-B2EA-D76335BBDF0F}"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0050B0E-76FA-492D-A46C-8EBC32B8C21B}"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630079" y="1080135"/>
            <a:ext cx="23968196" cy="674004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94449FD-D88D-470D-AE46-0A9AFAB676A6}" type="slidenum">
              <a:rPr lang="tr-TR" smtClean="0"/>
              <a:pPr>
                <a:defRPr/>
              </a:pPr>
              <a:t>‹#›</a:t>
            </a:fld>
            <a:endParaRPr lang="tr-TR"/>
          </a:p>
        </p:txBody>
      </p:sp>
      <p:grpSp>
        <p:nvGrpSpPr>
          <p:cNvPr id="15" name="Group 14"/>
          <p:cNvGrpSpPr>
            <a:grpSpLocks noChangeAspect="1"/>
          </p:cNvGrpSpPr>
          <p:nvPr/>
        </p:nvGrpSpPr>
        <p:grpSpPr bwMode="hidden">
          <a:xfrm>
            <a:off x="583402" y="3374552"/>
            <a:ext cx="24043805" cy="6291716"/>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18272284" y="6840858"/>
            <a:ext cx="5670709" cy="21202648"/>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60157" y="6840855"/>
            <a:ext cx="16592074" cy="21202653"/>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B165826-F28D-4BEF-9338-FC358F34DF7D}" type="slidenum">
              <a:rPr lang="tr-TR" smtClean="0"/>
              <a:pPr>
                <a:defRPr/>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630079" y="1080135"/>
            <a:ext cx="23968196" cy="22380397"/>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9" name="Freeform 14"/>
          <p:cNvSpPr>
            <a:spLocks/>
          </p:cNvSpPr>
          <p:nvPr/>
        </p:nvSpPr>
        <p:spPr bwMode="hidden">
          <a:xfrm>
            <a:off x="16668253" y="19861972"/>
            <a:ext cx="7928157" cy="337377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329184" tIns="164592" rIns="329184" bIns="164592" numCol="1" anchor="t" anchorCtr="0" compatLnSpc="1">
            <a:prstTxWarp prst="textNoShape">
              <a:avLst/>
            </a:prstTxWarp>
          </a:bodyPr>
          <a:lstStyle/>
          <a:p>
            <a:endParaRPr lang="en-US"/>
          </a:p>
        </p:txBody>
      </p:sp>
      <p:sp>
        <p:nvSpPr>
          <p:cNvPr id="10" name="Freeform 18"/>
          <p:cNvSpPr>
            <a:spLocks/>
          </p:cNvSpPr>
          <p:nvPr/>
        </p:nvSpPr>
        <p:spPr bwMode="hidden">
          <a:xfrm>
            <a:off x="7219502" y="19255745"/>
            <a:ext cx="15282069" cy="401690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329184" tIns="164592" rIns="329184" bIns="164592" numCol="1" anchor="t" anchorCtr="0" compatLnSpc="1">
            <a:prstTxWarp prst="textNoShape">
              <a:avLst/>
            </a:prstTxWarp>
          </a:bodyPr>
          <a:lstStyle/>
          <a:p>
            <a:endParaRPr lang="en-US"/>
          </a:p>
        </p:txBody>
      </p:sp>
      <p:sp>
        <p:nvSpPr>
          <p:cNvPr id="11" name="Freeform 22"/>
          <p:cNvSpPr>
            <a:spLocks/>
          </p:cNvSpPr>
          <p:nvPr/>
        </p:nvSpPr>
        <p:spPr bwMode="hidden">
          <a:xfrm>
            <a:off x="7796681" y="19313731"/>
            <a:ext cx="15071120" cy="365843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329184" tIns="164592" rIns="329184" bIns="164592" numCol="1" anchor="t" anchorCtr="0" compatLnSpc="1">
            <a:prstTxWarp prst="textNoShape">
              <a:avLst/>
            </a:prstTxWarp>
          </a:bodyPr>
          <a:lstStyle/>
          <a:p>
            <a:endParaRPr lang="en-US"/>
          </a:p>
        </p:txBody>
      </p:sp>
      <p:sp>
        <p:nvSpPr>
          <p:cNvPr id="12" name="Freeform 26"/>
          <p:cNvSpPr>
            <a:spLocks/>
          </p:cNvSpPr>
          <p:nvPr/>
        </p:nvSpPr>
        <p:spPr bwMode="hidden">
          <a:xfrm>
            <a:off x="15461154" y="19250475"/>
            <a:ext cx="9117675" cy="307856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329184" tIns="164592" rIns="329184" bIns="164592" numCol="1" anchor="t" anchorCtr="0" compatLnSpc="1">
            <a:prstTxWarp prst="textNoShape">
              <a:avLst/>
            </a:prstTxWarp>
          </a:bodyPr>
          <a:lstStyle/>
          <a:p>
            <a:endParaRPr lang="en-US"/>
          </a:p>
        </p:txBody>
      </p:sp>
      <p:sp useBgFill="1">
        <p:nvSpPr>
          <p:cNvPr id="13" name="Freeform 10"/>
          <p:cNvSpPr>
            <a:spLocks/>
          </p:cNvSpPr>
          <p:nvPr/>
        </p:nvSpPr>
        <p:spPr bwMode="hidden">
          <a:xfrm>
            <a:off x="583402" y="19176672"/>
            <a:ext cx="24043805" cy="628365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329184" tIns="164592" rIns="329184" bIns="164592" numCol="1" anchor="t" anchorCtr="0" compatLnSpc="1">
            <a:prstTxWarp prst="textNoShape">
              <a:avLst/>
            </a:prstTxWarp>
          </a:bodyPr>
          <a:lstStyle/>
          <a:p>
            <a:endParaRPr lang="en-US"/>
          </a:p>
        </p:txBody>
      </p:sp>
      <p:sp>
        <p:nvSpPr>
          <p:cNvPr id="2" name="Title 1"/>
          <p:cNvSpPr>
            <a:spLocks noGrp="1"/>
          </p:cNvSpPr>
          <p:nvPr>
            <p:ph type="title"/>
          </p:nvPr>
        </p:nvSpPr>
        <p:spPr>
          <a:xfrm>
            <a:off x="1901900" y="11640321"/>
            <a:ext cx="21422678" cy="7200900"/>
          </a:xfrm>
        </p:spPr>
        <p:txBody>
          <a:bodyPr anchor="t">
            <a:normAutofit/>
          </a:bodyPr>
          <a:lstStyle>
            <a:lvl1pPr algn="ctr">
              <a:defRPr sz="15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3768800" y="6791944"/>
            <a:ext cx="17688879" cy="4440560"/>
          </a:xfrm>
        </p:spPr>
        <p:txBody>
          <a:bodyPr anchor="b">
            <a:normAutofit/>
          </a:bodyPr>
          <a:lstStyle>
            <a:lvl1pPr marL="0" indent="0" algn="ctr">
              <a:buNone/>
              <a:defRPr sz="7200">
                <a:solidFill>
                  <a:srgbClr val="FFFFFF"/>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560B244-3DA1-4618-8CE6-08AB00F256A3}"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C9DCB1-FCDF-4835-9648-0BB760B387C6}" type="slidenum">
              <a:rPr lang="tr-TR" smtClean="0"/>
              <a:pPr>
                <a:defRPr/>
              </a:pPr>
              <a:t>‹#›</a:t>
            </a:fld>
            <a:endParaRPr lang="tr-TR"/>
          </a:p>
        </p:txBody>
      </p:sp>
      <p:sp>
        <p:nvSpPr>
          <p:cNvPr id="9" name="Content Placeholder 8"/>
          <p:cNvSpPr>
            <a:spLocks noGrp="1"/>
          </p:cNvSpPr>
          <p:nvPr>
            <p:ph sz="quarter" idx="13"/>
          </p:nvPr>
        </p:nvSpPr>
        <p:spPr>
          <a:xfrm>
            <a:off x="1865030" y="12659182"/>
            <a:ext cx="10534917" cy="162884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12803200" y="12659182"/>
            <a:ext cx="10534917" cy="162884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865033" y="12654089"/>
            <a:ext cx="10534917" cy="3022875"/>
          </a:xfrm>
        </p:spPr>
        <p:txBody>
          <a:bodyPr anchor="ctr"/>
          <a:lstStyle>
            <a:lvl1pPr marL="0" indent="0" algn="ctr">
              <a:buNone/>
              <a:defRPr sz="8600" b="0">
                <a:solidFill>
                  <a:schemeClr val="tx2"/>
                </a:solidFill>
                <a:latin typeface="+mj-lt"/>
              </a:defRPr>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4" name="Content Placeholder 3"/>
          <p:cNvSpPr>
            <a:spLocks noGrp="1"/>
          </p:cNvSpPr>
          <p:nvPr>
            <p:ph sz="half" idx="2"/>
          </p:nvPr>
        </p:nvSpPr>
        <p:spPr>
          <a:xfrm>
            <a:off x="1866898" y="16202027"/>
            <a:ext cx="10529027" cy="12744095"/>
          </a:xfrm>
        </p:spPr>
        <p:txBody>
          <a:bodyPr/>
          <a:lstStyle>
            <a:lvl1pPr>
              <a:defRPr sz="7200"/>
            </a:lvl1pPr>
            <a:lvl2pPr>
              <a:defRPr sz="6500"/>
            </a:lvl2pPr>
            <a:lvl3pPr>
              <a:defRPr sz="5800"/>
            </a:lvl3pPr>
            <a:lvl4pPr>
              <a:defRPr sz="5000"/>
            </a:lvl4pPr>
            <a:lvl5pPr>
              <a:defRPr sz="50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2811601" y="12654084"/>
            <a:ext cx="10534917" cy="3022875"/>
          </a:xfrm>
        </p:spPr>
        <p:txBody>
          <a:bodyPr anchor="ctr"/>
          <a:lstStyle>
            <a:lvl1pPr marL="0" indent="0" algn="ctr">
              <a:buNone/>
              <a:defRPr sz="8600" b="0" i="0">
                <a:solidFill>
                  <a:schemeClr val="tx2"/>
                </a:solidFill>
                <a:latin typeface="+mj-lt"/>
              </a:defRPr>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6" name="Content Placeholder 5"/>
          <p:cNvSpPr>
            <a:spLocks noGrp="1"/>
          </p:cNvSpPr>
          <p:nvPr>
            <p:ph sz="quarter" idx="4"/>
          </p:nvPr>
        </p:nvSpPr>
        <p:spPr>
          <a:xfrm>
            <a:off x="12802850" y="16202027"/>
            <a:ext cx="10534917" cy="12744095"/>
          </a:xfrm>
        </p:spPr>
        <p:txBody>
          <a:bodyPr/>
          <a:lstStyle>
            <a:lvl1pPr>
              <a:defRPr sz="7200"/>
            </a:lvl1pPr>
            <a:lvl2pPr>
              <a:defRPr sz="6500"/>
            </a:lvl2pPr>
            <a:lvl3pPr>
              <a:defRPr sz="5800"/>
            </a:lvl3pPr>
            <a:lvl4pPr>
              <a:defRPr sz="5000"/>
            </a:lvl4pPr>
            <a:lvl5pPr>
              <a:defRPr sz="50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189C8AEB-3F8B-488D-8018-CEEBFD6EAB83}"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1A3E5F4-82D1-4703-98C9-C7049C74E4E4}"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630079" y="1080135"/>
            <a:ext cx="23968196" cy="674004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grpSp>
        <p:nvGrpSpPr>
          <p:cNvPr id="6" name="Group 5"/>
          <p:cNvGrpSpPr>
            <a:grpSpLocks noChangeAspect="1"/>
          </p:cNvGrpSpPr>
          <p:nvPr/>
        </p:nvGrpSpPr>
        <p:grpSpPr bwMode="hidden">
          <a:xfrm>
            <a:off x="583402" y="3374552"/>
            <a:ext cx="24043805" cy="628365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38029556-997E-44E2-9030-6B436FE93BA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630079" y="1080135"/>
            <a:ext cx="23968196" cy="674004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ACD4D2E-465F-435F-AD69-7EA0C7558D79}" type="slidenum">
              <a:rPr lang="tr-TR" smtClean="0"/>
              <a:pPr>
                <a:defRPr/>
              </a:pPr>
              <a:t>‹#›</a:t>
            </a:fld>
            <a:endParaRPr lang="tr-TR"/>
          </a:p>
        </p:txBody>
      </p:sp>
      <p:sp>
        <p:nvSpPr>
          <p:cNvPr id="4" name="Text Placeholder 3"/>
          <p:cNvSpPr>
            <a:spLocks noGrp="1"/>
          </p:cNvSpPr>
          <p:nvPr>
            <p:ph type="body" sz="half" idx="2"/>
          </p:nvPr>
        </p:nvSpPr>
        <p:spPr>
          <a:xfrm>
            <a:off x="2520315" y="16922117"/>
            <a:ext cx="9241155" cy="9001130"/>
          </a:xfrm>
        </p:spPr>
        <p:txBody>
          <a:bodyPr anchor="t">
            <a:normAutofit/>
          </a:bodyPr>
          <a:lstStyle>
            <a:lvl1pPr marL="0" indent="0">
              <a:spcBef>
                <a:spcPts val="0"/>
              </a:spcBef>
              <a:spcAft>
                <a:spcPts val="2160"/>
              </a:spcAft>
              <a:buNone/>
              <a:defRPr sz="6500">
                <a:solidFill>
                  <a:schemeClr val="tx2"/>
                </a:solidFill>
              </a:defRPr>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583402" y="3374552"/>
            <a:ext cx="24043805" cy="6291716"/>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2520315" y="10801350"/>
            <a:ext cx="9241155" cy="5919140"/>
          </a:xfrm>
        </p:spPr>
        <p:txBody>
          <a:bodyPr anchor="b">
            <a:noAutofit/>
          </a:bodyPr>
          <a:lstStyle>
            <a:lvl1pPr algn="l">
              <a:defRPr sz="115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12821971" y="8641080"/>
            <a:ext cx="10760609" cy="18002250"/>
          </a:xfrm>
        </p:spPr>
        <p:txBody>
          <a:bodyPr anchor="ctr"/>
          <a:lstStyle>
            <a:lvl1pPr>
              <a:buClr>
                <a:schemeClr val="bg1"/>
              </a:buClr>
              <a:defRPr sz="7900">
                <a:solidFill>
                  <a:schemeClr val="tx2"/>
                </a:solidFill>
              </a:defRPr>
            </a:lvl1pPr>
            <a:lvl2pPr>
              <a:buClr>
                <a:schemeClr val="bg1"/>
              </a:buClr>
              <a:defRPr sz="7200">
                <a:solidFill>
                  <a:schemeClr val="tx2"/>
                </a:solidFill>
              </a:defRPr>
            </a:lvl2pPr>
            <a:lvl3pPr>
              <a:buClr>
                <a:schemeClr val="bg1"/>
              </a:buClr>
              <a:defRPr sz="6500">
                <a:solidFill>
                  <a:schemeClr val="tx2"/>
                </a:solidFill>
              </a:defRPr>
            </a:lvl3pPr>
            <a:lvl4pPr>
              <a:buClr>
                <a:schemeClr val="bg1"/>
              </a:buClr>
              <a:defRPr sz="5800">
                <a:solidFill>
                  <a:schemeClr val="tx2"/>
                </a:solidFill>
              </a:defRPr>
            </a:lvl4pPr>
            <a:lvl5pPr>
              <a:buClr>
                <a:schemeClr val="bg1"/>
              </a:buClr>
              <a:defRPr sz="5800">
                <a:solidFill>
                  <a:schemeClr val="tx2"/>
                </a:solidFill>
              </a:defRPr>
            </a:lvl5pPr>
            <a:lvl6pPr>
              <a:defRPr sz="7200"/>
            </a:lvl6pPr>
            <a:lvl7pPr>
              <a:defRPr sz="7200"/>
            </a:lvl7pPr>
            <a:lvl8pPr>
              <a:defRPr sz="7200"/>
            </a:lvl8pPr>
            <a:lvl9pPr>
              <a:defRPr sz="7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630079" y="1080135"/>
            <a:ext cx="23968196" cy="2851556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grpSp>
        <p:nvGrpSpPr>
          <p:cNvPr id="9" name="Group 8"/>
          <p:cNvGrpSpPr>
            <a:grpSpLocks noChangeAspect="1"/>
          </p:cNvGrpSpPr>
          <p:nvPr/>
        </p:nvGrpSpPr>
        <p:grpSpPr bwMode="hidden">
          <a:xfrm>
            <a:off x="583402" y="25297475"/>
            <a:ext cx="24043805" cy="6291716"/>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434391" y="1600202"/>
            <a:ext cx="10508603" cy="11481438"/>
          </a:xfrm>
        </p:spPr>
        <p:txBody>
          <a:bodyPr anchor="b">
            <a:normAutofit/>
          </a:bodyPr>
          <a:lstStyle>
            <a:lvl1pPr algn="l">
              <a:defRPr sz="101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3418344" y="13161646"/>
            <a:ext cx="10524650" cy="11441432"/>
          </a:xfrm>
        </p:spPr>
        <p:txBody>
          <a:bodyPr>
            <a:normAutofit/>
          </a:bodyPr>
          <a:lstStyle>
            <a:lvl1pPr marL="0" indent="0">
              <a:buNone/>
              <a:defRPr sz="6500">
                <a:solidFill>
                  <a:srgbClr val="FFFFFF"/>
                </a:solidFill>
              </a:defRPr>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C2E0081-2DA8-4495-8094-83895174D17A}" type="slidenum">
              <a:rPr lang="tr-TR" smtClean="0"/>
              <a:pPr>
                <a:defRPr/>
              </a:pPr>
              <a:t>‹#›</a:t>
            </a:fld>
            <a:endParaRPr lang="tr-TR"/>
          </a:p>
        </p:txBody>
      </p:sp>
      <p:sp>
        <p:nvSpPr>
          <p:cNvPr id="3" name="Picture Placeholder 2"/>
          <p:cNvSpPr>
            <a:spLocks noGrp="1"/>
          </p:cNvSpPr>
          <p:nvPr>
            <p:ph type="pic" idx="1"/>
          </p:nvPr>
        </p:nvSpPr>
        <p:spPr>
          <a:xfrm>
            <a:off x="2310289" y="6480810"/>
            <a:ext cx="9829229" cy="13825728"/>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11500">
                <a:solidFill>
                  <a:schemeClr val="bg1"/>
                </a:solidFill>
              </a:defRPr>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630079" y="1080135"/>
            <a:ext cx="23968196" cy="1166545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grpSp>
        <p:nvGrpSpPr>
          <p:cNvPr id="8" name="Group 15"/>
          <p:cNvGrpSpPr>
            <a:grpSpLocks noChangeAspect="1"/>
          </p:cNvGrpSpPr>
          <p:nvPr/>
        </p:nvGrpSpPr>
        <p:grpSpPr bwMode="hidden">
          <a:xfrm>
            <a:off x="583402" y="7935302"/>
            <a:ext cx="24043805" cy="628365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60158" y="1598600"/>
            <a:ext cx="22682835" cy="5919140"/>
          </a:xfrm>
          <a:prstGeom prst="rect">
            <a:avLst/>
          </a:prstGeom>
        </p:spPr>
        <p:txBody>
          <a:bodyPr vert="horz" lIns="329184" tIns="164592" rIns="329184" bIns="164592"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14232371" y="29532027"/>
            <a:ext cx="10437064" cy="1725216"/>
          </a:xfrm>
          <a:prstGeom prst="rect">
            <a:avLst/>
          </a:prstGeom>
        </p:spPr>
        <p:txBody>
          <a:bodyPr vert="horz" lIns="329184" tIns="164592" rIns="329184" bIns="164592" rtlCol="0" anchor="ctr"/>
          <a:lstStyle>
            <a:lvl1pPr algn="r">
              <a:defRPr sz="3600">
                <a:solidFill>
                  <a:schemeClr val="tx2"/>
                </a:solidFill>
              </a:defRPr>
            </a:lvl1pPr>
          </a:lstStyle>
          <a:p>
            <a:pPr>
              <a:defRPr/>
            </a:pPr>
            <a:endParaRPr lang="tr-TR"/>
          </a:p>
        </p:txBody>
      </p:sp>
      <p:sp>
        <p:nvSpPr>
          <p:cNvPr id="5" name="Footer Placeholder 4"/>
          <p:cNvSpPr>
            <a:spLocks noGrp="1"/>
          </p:cNvSpPr>
          <p:nvPr>
            <p:ph type="ftr" sz="quarter" idx="3"/>
          </p:nvPr>
        </p:nvSpPr>
        <p:spPr>
          <a:xfrm>
            <a:off x="533716" y="29532027"/>
            <a:ext cx="10437067" cy="1725216"/>
          </a:xfrm>
          <a:prstGeom prst="rect">
            <a:avLst/>
          </a:prstGeom>
        </p:spPr>
        <p:txBody>
          <a:bodyPr vert="horz" lIns="329184" tIns="164592" rIns="329184" bIns="164592" rtlCol="0" anchor="ctr"/>
          <a:lstStyle>
            <a:lvl1pPr algn="l">
              <a:defRPr sz="3600">
                <a:solidFill>
                  <a:schemeClr val="tx2"/>
                </a:solidFill>
              </a:defRPr>
            </a:lvl1pPr>
          </a:lstStyle>
          <a:p>
            <a:pPr>
              <a:defRPr/>
            </a:pPr>
            <a:endParaRPr lang="tr-TR"/>
          </a:p>
        </p:txBody>
      </p:sp>
      <p:sp>
        <p:nvSpPr>
          <p:cNvPr id="6" name="Slide Number Placeholder 5"/>
          <p:cNvSpPr>
            <a:spLocks noGrp="1"/>
          </p:cNvSpPr>
          <p:nvPr>
            <p:ph type="sldNum" sz="quarter" idx="4"/>
          </p:nvPr>
        </p:nvSpPr>
        <p:spPr>
          <a:xfrm>
            <a:off x="11000436" y="29532022"/>
            <a:ext cx="3202283" cy="1725216"/>
          </a:xfrm>
          <a:prstGeom prst="rect">
            <a:avLst/>
          </a:prstGeom>
        </p:spPr>
        <p:txBody>
          <a:bodyPr vert="horz" lIns="329184" tIns="164592" rIns="329184" bIns="164592" rtlCol="0" anchor="ctr"/>
          <a:lstStyle>
            <a:lvl1pPr algn="ctr">
              <a:defRPr sz="3600">
                <a:solidFill>
                  <a:schemeClr val="tx2"/>
                </a:solidFill>
              </a:defRPr>
            </a:lvl1pPr>
          </a:lstStyle>
          <a:p>
            <a:pPr>
              <a:defRPr/>
            </a:pPr>
            <a:fld id="{E2083F54-5FF6-4DB3-BFE5-437F1ED36599}" type="slidenum">
              <a:rPr lang="tr-TR" smtClean="0"/>
              <a:pPr>
                <a:defRPr/>
              </a:pPr>
              <a:t>‹#›</a:t>
            </a:fld>
            <a:endParaRPr lang="tr-TR"/>
          </a:p>
        </p:txBody>
      </p:sp>
      <p:sp>
        <p:nvSpPr>
          <p:cNvPr id="3" name="Text Placeholder 2"/>
          <p:cNvSpPr>
            <a:spLocks noGrp="1"/>
          </p:cNvSpPr>
          <p:nvPr>
            <p:ph type="body" idx="1"/>
          </p:nvPr>
        </p:nvSpPr>
        <p:spPr>
          <a:xfrm>
            <a:off x="2403636" y="12641581"/>
            <a:ext cx="20419218" cy="16304539"/>
          </a:xfrm>
          <a:prstGeom prst="rect">
            <a:avLst/>
          </a:prstGeom>
        </p:spPr>
        <p:txBody>
          <a:bodyPr vert="horz" lIns="329184" tIns="164592" rIns="329184" bIns="16459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3291840" rtl="0" eaLnBrk="1" latinLnBrk="0" hangingPunct="1">
        <a:spcBef>
          <a:spcPct val="0"/>
        </a:spcBef>
        <a:buNone/>
        <a:defRPr sz="15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87552" indent="-987552" algn="l" defTabSz="3291840" rtl="0" eaLnBrk="1" latinLnBrk="0" hangingPunct="1">
        <a:spcBef>
          <a:spcPct val="20000"/>
        </a:spcBef>
        <a:buClr>
          <a:schemeClr val="accent1"/>
        </a:buClr>
        <a:buSzPct val="100000"/>
        <a:buFont typeface="Symbol" pitchFamily="18" charset="2"/>
        <a:buChar char=""/>
        <a:defRPr sz="8600" kern="1200">
          <a:solidFill>
            <a:schemeClr val="tx2"/>
          </a:solidFill>
          <a:latin typeface="+mn-lt"/>
          <a:ea typeface="+mn-ea"/>
          <a:cs typeface="+mn-cs"/>
        </a:defRPr>
      </a:lvl1pPr>
      <a:lvl2pPr marL="2074547" indent="-987552" algn="l" defTabSz="3291840" rtl="0" eaLnBrk="1" latinLnBrk="0" hangingPunct="1">
        <a:spcBef>
          <a:spcPct val="20000"/>
        </a:spcBef>
        <a:buClr>
          <a:schemeClr val="accent1"/>
        </a:buClr>
        <a:buSzPct val="100000"/>
        <a:buFont typeface="Symbol" pitchFamily="18" charset="2"/>
        <a:buChar char=""/>
        <a:defRPr sz="7900" kern="1200">
          <a:solidFill>
            <a:schemeClr val="tx2"/>
          </a:solidFill>
          <a:latin typeface="+mn-lt"/>
          <a:ea typeface="+mn-ea"/>
          <a:cs typeface="+mn-cs"/>
        </a:defRPr>
      </a:lvl2pPr>
      <a:lvl3pPr marL="3080387" indent="-822960" algn="l" defTabSz="3291840" rtl="0" eaLnBrk="1" latinLnBrk="0" hangingPunct="1">
        <a:spcBef>
          <a:spcPct val="20000"/>
        </a:spcBef>
        <a:buClr>
          <a:schemeClr val="accent1"/>
        </a:buClr>
        <a:buSzPct val="100000"/>
        <a:buFont typeface="Symbol" pitchFamily="18" charset="2"/>
        <a:buChar char=""/>
        <a:defRPr sz="7200" kern="1200">
          <a:solidFill>
            <a:schemeClr val="tx2"/>
          </a:solidFill>
          <a:latin typeface="+mn-lt"/>
          <a:ea typeface="+mn-ea"/>
          <a:cs typeface="+mn-cs"/>
        </a:defRPr>
      </a:lvl3pPr>
      <a:lvl4pPr marL="4114800" indent="-822960" algn="l" defTabSz="3291840" rtl="0" eaLnBrk="1" latinLnBrk="0" hangingPunct="1">
        <a:spcBef>
          <a:spcPct val="20000"/>
        </a:spcBef>
        <a:buClr>
          <a:schemeClr val="accent1"/>
        </a:buClr>
        <a:buSzPct val="100000"/>
        <a:buFont typeface="Symbol" pitchFamily="18" charset="2"/>
        <a:buChar char=""/>
        <a:defRPr sz="6500" kern="1200">
          <a:solidFill>
            <a:schemeClr val="tx2"/>
          </a:solidFill>
          <a:latin typeface="+mn-lt"/>
          <a:ea typeface="+mn-ea"/>
          <a:cs typeface="+mn-cs"/>
        </a:defRPr>
      </a:lvl4pPr>
      <a:lvl5pPr marL="5266944" indent="-822960" algn="l" defTabSz="3291840" rtl="0" eaLnBrk="1" latinLnBrk="0" hangingPunct="1">
        <a:spcBef>
          <a:spcPct val="20000"/>
        </a:spcBef>
        <a:buClr>
          <a:schemeClr val="accent1"/>
        </a:buClr>
        <a:buSzPct val="100000"/>
        <a:buFont typeface="Symbol" pitchFamily="18" charset="2"/>
        <a:buChar char=""/>
        <a:defRPr sz="5800" kern="1200">
          <a:solidFill>
            <a:schemeClr val="tx2"/>
          </a:solidFill>
          <a:latin typeface="+mn-lt"/>
          <a:ea typeface="+mn-ea"/>
          <a:cs typeface="+mn-cs"/>
        </a:defRPr>
      </a:lvl5pPr>
      <a:lvl6pPr marL="6419088" indent="-822960" algn="l" defTabSz="3291840" rtl="0" eaLnBrk="1" latinLnBrk="0" hangingPunct="1">
        <a:spcBef>
          <a:spcPts val="1382"/>
        </a:spcBef>
        <a:buClr>
          <a:schemeClr val="accent1"/>
        </a:buClr>
        <a:buFont typeface="Symbol" pitchFamily="18" charset="2"/>
        <a:buChar char="*"/>
        <a:defRPr sz="5000" kern="1200">
          <a:solidFill>
            <a:schemeClr val="tx2"/>
          </a:solidFill>
          <a:latin typeface="+mn-lt"/>
          <a:ea typeface="+mn-ea"/>
          <a:cs typeface="+mn-cs"/>
        </a:defRPr>
      </a:lvl6pPr>
      <a:lvl7pPr marL="7571232" indent="-822960" algn="l" defTabSz="3291840" rtl="0" eaLnBrk="1" latinLnBrk="0" hangingPunct="1">
        <a:spcBef>
          <a:spcPts val="1382"/>
        </a:spcBef>
        <a:buClr>
          <a:schemeClr val="accent1"/>
        </a:buClr>
        <a:buFont typeface="Symbol" pitchFamily="18" charset="2"/>
        <a:buChar char="*"/>
        <a:defRPr sz="5000" kern="1200">
          <a:solidFill>
            <a:schemeClr val="tx2"/>
          </a:solidFill>
          <a:latin typeface="+mn-lt"/>
          <a:ea typeface="+mn-ea"/>
          <a:cs typeface="+mn-cs"/>
        </a:defRPr>
      </a:lvl7pPr>
      <a:lvl8pPr marL="8723376" indent="-822960" algn="l" defTabSz="3291840" rtl="0" eaLnBrk="1" latinLnBrk="0" hangingPunct="1">
        <a:spcBef>
          <a:spcPts val="1382"/>
        </a:spcBef>
        <a:buClr>
          <a:schemeClr val="accent1"/>
        </a:buClr>
        <a:buFont typeface="Symbol" pitchFamily="18" charset="2"/>
        <a:buChar char="*"/>
        <a:defRPr sz="5000" kern="1200">
          <a:solidFill>
            <a:schemeClr val="tx2"/>
          </a:solidFill>
          <a:latin typeface="+mn-lt"/>
          <a:ea typeface="+mn-ea"/>
          <a:cs typeface="+mn-cs"/>
        </a:defRPr>
      </a:lvl8pPr>
      <a:lvl9pPr marL="9875520" indent="-822960" algn="l" defTabSz="3291840" rtl="0" eaLnBrk="1" latinLnBrk="0" hangingPunct="1">
        <a:spcBef>
          <a:spcPts val="1382"/>
        </a:spcBef>
        <a:buClr>
          <a:schemeClr val="accent1"/>
        </a:buClr>
        <a:buFont typeface="Symbol" pitchFamily="18" charset="2"/>
        <a:buChar char="*"/>
        <a:defRPr sz="5000" kern="1200">
          <a:solidFill>
            <a:schemeClr val="tx2"/>
          </a:solidFill>
          <a:latin typeface="+mn-lt"/>
          <a:ea typeface="+mn-ea"/>
          <a:cs typeface="+mn-cs"/>
        </a:defRPr>
      </a:lvl9pPr>
    </p:bodyStyle>
    <p:otherStyle>
      <a:defPPr>
        <a:defRPr lang="en-US"/>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www.ncbi.nlm.nih.gov/pubmed?term=Uzun%20O%5bAuthor%5d&amp;cauthor=true&amp;cauthor_uid=15650476"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www.ncbi.nlm.nih.gov/pubmed?term=Tan%20M%5bAuthor%5d&amp;cauthor=true&amp;cauthor_uid=15650476" TargetMode="Externa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www.ncbi.nlm.nih.gov/pubmed?term=Ak%C3%A7ay%20F%5bAuthor%5d&amp;cauthor=true&amp;cauthor_uid=15650476"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94000"/>
                <a:satMod val="114000"/>
                <a:lumMod val="96000"/>
              </a:schemeClr>
            </a:gs>
            <a:gs pos="88125">
              <a:srgbClr val="83A73E"/>
            </a:gs>
            <a:gs pos="76250">
              <a:srgbClr val="85AA3E"/>
            </a:gs>
            <a:gs pos="64000">
              <a:srgbClr val="89B13E"/>
            </a:gs>
            <a:gs pos="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14" name="Dikdörtgen 13"/>
          <p:cNvSpPr/>
          <p:nvPr/>
        </p:nvSpPr>
        <p:spPr>
          <a:xfrm>
            <a:off x="-27571" y="0"/>
            <a:ext cx="25159288" cy="691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50" name="Line 7"/>
          <p:cNvSpPr>
            <a:spLocks noChangeShapeType="1"/>
          </p:cNvSpPr>
          <p:nvPr/>
        </p:nvSpPr>
        <p:spPr bwMode="auto">
          <a:xfrm>
            <a:off x="3903667" y="5417387"/>
            <a:ext cx="21228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90" tIns="45695" rIns="91390" bIns="45695"/>
          <a:lstStyle/>
          <a:p>
            <a:endParaRPr lang="tr-TR"/>
          </a:p>
        </p:txBody>
      </p:sp>
      <p:sp>
        <p:nvSpPr>
          <p:cNvPr id="2051" name="Rectangle 9"/>
          <p:cNvSpPr>
            <a:spLocks noChangeArrowheads="1"/>
          </p:cNvSpPr>
          <p:nvPr/>
        </p:nvSpPr>
        <p:spPr bwMode="auto">
          <a:xfrm>
            <a:off x="2855913" y="5299080"/>
            <a:ext cx="23698199" cy="100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61" tIns="42332" rIns="84661" bIns="42332">
            <a:spAutoFit/>
          </a:bodyPr>
          <a:lstStyle/>
          <a:p>
            <a:pPr algn="just">
              <a:lnSpc>
                <a:spcPct val="150000"/>
              </a:lnSpc>
              <a:spcBef>
                <a:spcPts val="601"/>
              </a:spcBef>
              <a:spcAft>
                <a:spcPts val="1436"/>
              </a:spcAft>
            </a:pPr>
            <a:endParaRPr lang="tr-TR" sz="4000" b="1" dirty="0"/>
          </a:p>
        </p:txBody>
      </p:sp>
      <p:sp>
        <p:nvSpPr>
          <p:cNvPr id="2052" name="Rectangle 233"/>
          <p:cNvSpPr>
            <a:spLocks noChangeArrowheads="1"/>
          </p:cNvSpPr>
          <p:nvPr/>
        </p:nvSpPr>
        <p:spPr bwMode="auto">
          <a:xfrm>
            <a:off x="2103440" y="15578689"/>
            <a:ext cx="184630" cy="113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5" rIns="91390" bIns="45695" anchor="ctr">
            <a:spAutoFit/>
          </a:bodyPr>
          <a:lstStyle/>
          <a:p>
            <a:endParaRPr lang="tr-TR"/>
          </a:p>
        </p:txBody>
      </p:sp>
      <p:sp>
        <p:nvSpPr>
          <p:cNvPr id="2057" name="Line 212"/>
          <p:cNvSpPr>
            <a:spLocks noChangeShapeType="1"/>
          </p:cNvSpPr>
          <p:nvPr/>
        </p:nvSpPr>
        <p:spPr bwMode="auto">
          <a:xfrm>
            <a:off x="4129090" y="31594426"/>
            <a:ext cx="21228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90" tIns="45695" rIns="91390" bIns="45695"/>
          <a:lstStyle/>
          <a:p>
            <a:endParaRPr lang="tr-TR"/>
          </a:p>
        </p:txBody>
      </p:sp>
      <p:sp>
        <p:nvSpPr>
          <p:cNvPr id="2054" name="Text Box 240"/>
          <p:cNvSpPr txBox="1">
            <a:spLocks noChangeArrowheads="1"/>
          </p:cNvSpPr>
          <p:nvPr/>
        </p:nvSpPr>
        <p:spPr bwMode="auto">
          <a:xfrm>
            <a:off x="210301" y="3095101"/>
            <a:ext cx="24874912" cy="4025031"/>
          </a:xfrm>
          <a:prstGeom prst="rect">
            <a:avLst/>
          </a:prstGeom>
          <a:solidFill>
            <a:schemeClr val="accent5">
              <a:lumMod val="75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lIns="84661" tIns="42332" rIns="84661" bIns="42332">
            <a:spAutoFit/>
          </a:bodyPr>
          <a:lstStyle>
            <a:lvl1pPr defTabSz="847725" eaLnBrk="0" hangingPunct="0">
              <a:defRPr sz="6800">
                <a:solidFill>
                  <a:schemeClr val="tx1"/>
                </a:solidFill>
                <a:latin typeface="Arial" charset="0"/>
              </a:defRPr>
            </a:lvl1pPr>
            <a:lvl2pPr marL="742950" indent="-285750" defTabSz="847725" eaLnBrk="0" hangingPunct="0">
              <a:defRPr sz="6800">
                <a:solidFill>
                  <a:schemeClr val="tx1"/>
                </a:solidFill>
                <a:latin typeface="Arial" charset="0"/>
              </a:defRPr>
            </a:lvl2pPr>
            <a:lvl3pPr marL="1143000" indent="-228600" defTabSz="847725" eaLnBrk="0" hangingPunct="0">
              <a:defRPr sz="6800">
                <a:solidFill>
                  <a:schemeClr val="tx1"/>
                </a:solidFill>
                <a:latin typeface="Arial" charset="0"/>
              </a:defRPr>
            </a:lvl3pPr>
            <a:lvl4pPr marL="1600200" indent="-228600" defTabSz="847725" eaLnBrk="0" hangingPunct="0">
              <a:defRPr sz="6800">
                <a:solidFill>
                  <a:schemeClr val="tx1"/>
                </a:solidFill>
                <a:latin typeface="Arial" charset="0"/>
              </a:defRPr>
            </a:lvl4pPr>
            <a:lvl5pPr marL="2057400" indent="-228600" defTabSz="847725" eaLnBrk="0" hangingPunct="0">
              <a:defRPr sz="6800">
                <a:solidFill>
                  <a:schemeClr val="tx1"/>
                </a:solidFill>
                <a:latin typeface="Arial" charset="0"/>
              </a:defRPr>
            </a:lvl5pPr>
            <a:lvl6pPr marL="2514600" indent="-228600" defTabSz="847725" eaLnBrk="0" fontAlgn="base" hangingPunct="0">
              <a:spcBef>
                <a:spcPct val="0"/>
              </a:spcBef>
              <a:spcAft>
                <a:spcPct val="0"/>
              </a:spcAft>
              <a:defRPr sz="6800">
                <a:solidFill>
                  <a:schemeClr val="tx1"/>
                </a:solidFill>
                <a:latin typeface="Arial" charset="0"/>
              </a:defRPr>
            </a:lvl6pPr>
            <a:lvl7pPr marL="2971800" indent="-228600" defTabSz="847725" eaLnBrk="0" fontAlgn="base" hangingPunct="0">
              <a:spcBef>
                <a:spcPct val="0"/>
              </a:spcBef>
              <a:spcAft>
                <a:spcPct val="0"/>
              </a:spcAft>
              <a:defRPr sz="6800">
                <a:solidFill>
                  <a:schemeClr val="tx1"/>
                </a:solidFill>
                <a:latin typeface="Arial" charset="0"/>
              </a:defRPr>
            </a:lvl7pPr>
            <a:lvl8pPr marL="3429000" indent="-228600" defTabSz="847725" eaLnBrk="0" fontAlgn="base" hangingPunct="0">
              <a:spcBef>
                <a:spcPct val="0"/>
              </a:spcBef>
              <a:spcAft>
                <a:spcPct val="0"/>
              </a:spcAft>
              <a:defRPr sz="6800">
                <a:solidFill>
                  <a:schemeClr val="tx1"/>
                </a:solidFill>
                <a:latin typeface="Arial" charset="0"/>
              </a:defRPr>
            </a:lvl8pPr>
            <a:lvl9pPr marL="3886200" indent="-228600" defTabSz="847725" eaLnBrk="0" fontAlgn="base" hangingPunct="0">
              <a:spcBef>
                <a:spcPct val="0"/>
              </a:spcBef>
              <a:spcAft>
                <a:spcPct val="0"/>
              </a:spcAft>
              <a:defRPr sz="6800">
                <a:solidFill>
                  <a:schemeClr val="tx1"/>
                </a:solidFill>
                <a:latin typeface="Arial" charset="0"/>
              </a:defRPr>
            </a:lvl9pPr>
          </a:lstStyle>
          <a:p>
            <a:pPr algn="ctr"/>
            <a:r>
              <a:rPr lang="tr-TR" sz="3600" dirty="0" smtClean="0">
                <a:latin typeface="Arial" pitchFamily="34" charset="0"/>
                <a:cs typeface="Arial" pitchFamily="34" charset="0"/>
              </a:rPr>
              <a:t>    </a:t>
            </a:r>
            <a:r>
              <a:rPr lang="tr-TR" sz="3600" b="1" dirty="0" smtClean="0">
                <a:latin typeface="+mn-lt"/>
                <a:cs typeface="Arial" pitchFamily="34" charset="0"/>
              </a:rPr>
              <a:t>Hazırlayanlar</a:t>
            </a:r>
            <a:r>
              <a:rPr lang="tr-TR" sz="3600" dirty="0" smtClean="0">
                <a:latin typeface="Arial" pitchFamily="34" charset="0"/>
                <a:cs typeface="Arial" pitchFamily="34" charset="0"/>
              </a:rPr>
              <a:t>: </a:t>
            </a:r>
            <a:r>
              <a:rPr lang="tr-TR" sz="3600" b="1" dirty="0" smtClean="0">
                <a:latin typeface="+mj-lt"/>
                <a:cs typeface="Arial" pitchFamily="34" charset="0"/>
              </a:rPr>
              <a:t>M.Sefa </a:t>
            </a:r>
            <a:r>
              <a:rPr lang="tr-TR" sz="3600" b="1" dirty="0">
                <a:latin typeface="+mj-lt"/>
                <a:cs typeface="Arial" pitchFamily="34" charset="0"/>
              </a:rPr>
              <a:t>Yellice*, Gamze Özbey*, Merve Kazmacı*, Samet Yavuz*, Büşra Tortum*</a:t>
            </a:r>
          </a:p>
          <a:p>
            <a:pPr algn="ctr">
              <a:lnSpc>
                <a:spcPct val="150000"/>
              </a:lnSpc>
            </a:pPr>
            <a:r>
              <a:rPr lang="tr-TR" sz="3600" b="1" dirty="0" smtClean="0">
                <a:latin typeface="+mj-lt"/>
                <a:cs typeface="Arial" pitchFamily="34" charset="0"/>
              </a:rPr>
              <a:t>Sunanlar: Y</a:t>
            </a:r>
            <a:r>
              <a:rPr lang="tr-TR" sz="3600" b="1" dirty="0" smtClean="0">
                <a:latin typeface="+mj-lt"/>
                <a:cs typeface="Arial" pitchFamily="34" charset="0"/>
              </a:rPr>
              <a:t>unus </a:t>
            </a:r>
            <a:r>
              <a:rPr lang="tr-TR" sz="3600" b="1" dirty="0">
                <a:latin typeface="+mj-lt"/>
                <a:cs typeface="Arial" pitchFamily="34" charset="0"/>
              </a:rPr>
              <a:t>Akdaş**, Hakan Kaya**, Adem Köksal</a:t>
            </a:r>
            <a:r>
              <a:rPr lang="tr-TR" sz="3600" b="1" dirty="0" smtClean="0">
                <a:latin typeface="+mj-lt"/>
                <a:cs typeface="Arial" pitchFamily="34" charset="0"/>
              </a:rPr>
              <a:t>**</a:t>
            </a:r>
          </a:p>
          <a:p>
            <a:pPr algn="ctr">
              <a:lnSpc>
                <a:spcPct val="150000"/>
              </a:lnSpc>
            </a:pPr>
            <a:r>
              <a:rPr lang="tr-TR" sz="3600" b="1" dirty="0" smtClean="0">
                <a:latin typeface="+mj-lt"/>
                <a:cs typeface="Arial" pitchFamily="34" charset="0"/>
              </a:rPr>
              <a:t>Danışman: Yrd.Doç.Dr.</a:t>
            </a:r>
            <a:r>
              <a:rPr lang="tr-TR" sz="3600" b="1" dirty="0" smtClean="0">
                <a:latin typeface="+mj-lt"/>
                <a:cs typeface="Arial" pitchFamily="34" charset="0"/>
              </a:rPr>
              <a:t> </a:t>
            </a:r>
            <a:r>
              <a:rPr lang="tr-TR" sz="3600" b="1" dirty="0">
                <a:latin typeface="+mj-lt"/>
                <a:cs typeface="Arial" pitchFamily="34" charset="0"/>
              </a:rPr>
              <a:t>Ümit Avşar ***</a:t>
            </a:r>
          </a:p>
          <a:p>
            <a:pPr algn="ctr"/>
            <a:r>
              <a:rPr lang="tr-TR" sz="2800" b="1" dirty="0">
                <a:latin typeface="+mj-lt"/>
                <a:cs typeface="Arial" pitchFamily="34" charset="0"/>
              </a:rPr>
              <a:t>*Atatürk Üniversitesi Tıp Fakültesi 2. Sınıf Öğrencileri</a:t>
            </a:r>
          </a:p>
          <a:p>
            <a:pPr algn="ctr"/>
            <a:r>
              <a:rPr lang="tr-TR" sz="2800" b="1" dirty="0">
                <a:latin typeface="+mj-lt"/>
                <a:cs typeface="Arial" pitchFamily="34" charset="0"/>
              </a:rPr>
              <a:t>**Atatürk Üniversitesi Tıp Fakültesi 1. Sınıf Öğrencileri</a:t>
            </a:r>
          </a:p>
          <a:p>
            <a:pPr algn="ctr"/>
            <a:r>
              <a:rPr lang="tr-TR" sz="2800" b="1" dirty="0">
                <a:latin typeface="+mj-lt"/>
                <a:cs typeface="Arial" pitchFamily="34" charset="0"/>
              </a:rPr>
              <a:t>*** Yrd. Doç. Dr., Atatürk Üniversitesi Tıp Fakültesi Aile Hekimliği AD Öğretim Üyesi</a:t>
            </a:r>
          </a:p>
          <a:p>
            <a:pPr algn="ctr"/>
            <a:endParaRPr lang="tr-TR" sz="2800" b="1" dirty="0">
              <a:latin typeface="Arial" pitchFamily="34" charset="0"/>
              <a:cs typeface="Arial" pitchFamily="34" charset="0"/>
            </a:endParaRPr>
          </a:p>
        </p:txBody>
      </p:sp>
      <p:sp>
        <p:nvSpPr>
          <p:cNvPr id="13" name="12 Dikdörtgen"/>
          <p:cNvSpPr/>
          <p:nvPr/>
        </p:nvSpPr>
        <p:spPr>
          <a:xfrm>
            <a:off x="377147" y="7184067"/>
            <a:ext cx="24484637" cy="4249277"/>
          </a:xfrm>
          <a:prstGeom prst="rect">
            <a:avLst/>
          </a:prstGeom>
          <a:solidFill>
            <a:schemeClr val="accent5">
              <a:lumMod val="75000"/>
            </a:schemeClr>
          </a:solidFill>
        </p:spPr>
        <p:style>
          <a:lnRef idx="1">
            <a:schemeClr val="accent3"/>
          </a:lnRef>
          <a:fillRef idx="2">
            <a:schemeClr val="accent3"/>
          </a:fillRef>
          <a:effectRef idx="1">
            <a:schemeClr val="accent3"/>
          </a:effectRef>
          <a:fontRef idx="minor">
            <a:schemeClr val="dk1"/>
          </a:fontRef>
        </p:style>
        <p:txBody>
          <a:bodyPr lIns="91390" tIns="45695" rIns="91390" bIns="45695" rtlCol="0" anchor="ctr"/>
          <a:lstStyle/>
          <a:p>
            <a:pPr algn="just"/>
            <a:r>
              <a:rPr lang="tr-TR" sz="3600" b="1" dirty="0">
                <a:solidFill>
                  <a:schemeClr val="tx1"/>
                </a:solidFill>
              </a:rPr>
              <a:t>Tamamlayıcı ve Alternatif Tıp (TAT); modern tıbbın hastalık sebepleri ve tedavisi konusunda somut verileri olmadığı, hasta için henüz mevcut objektif ve kanıtlanmış başka bir tedavi yöntemi olmadığında hasta isteğiyle başlanılabilen veya modern tedavileri destekleyici olarak hastanın rahatlaması, bağışıklık sisteminin güçlenmesi, psikolojisinin düzelmesi amacıyla uygulanabilen tedavi yöntemidir. Bu çalışmada Atatürk Üniversitesi Tıp Fakültesi 1.  ve 2. sınıf öğrencilerinin tamamlayıcı ve alternatif tıp uygulamaları hakkındaki bilgi düzeyleri ile tutum ve davranış farklılıklarını belirlemeyi amaçladık</a:t>
            </a:r>
            <a:r>
              <a:rPr lang="tr-TR" sz="3600" b="1" dirty="0" smtClean="0">
                <a:solidFill>
                  <a:schemeClr val="tx1"/>
                </a:solidFill>
              </a:rPr>
              <a:t>.</a:t>
            </a:r>
          </a:p>
          <a:p>
            <a:pPr algn="just"/>
            <a:endParaRPr lang="tr-TR" sz="3600" b="1" dirty="0" smtClean="0">
              <a:solidFill>
                <a:schemeClr val="tx1"/>
              </a:solidFill>
            </a:endParaRPr>
          </a:p>
          <a:p>
            <a:pPr algn="just"/>
            <a:endParaRPr lang="tr-TR" sz="3600" b="1" dirty="0">
              <a:solidFill>
                <a:schemeClr val="tx1"/>
              </a:solidFill>
            </a:endParaRPr>
          </a:p>
          <a:p>
            <a:pPr algn="just"/>
            <a:endParaRPr lang="tr-TR" sz="3600" b="1" dirty="0" smtClean="0">
              <a:solidFill>
                <a:schemeClr val="tx1"/>
              </a:solidFill>
            </a:endParaRPr>
          </a:p>
        </p:txBody>
      </p:sp>
      <p:sp>
        <p:nvSpPr>
          <p:cNvPr id="16" name="15 Dikdörtgen"/>
          <p:cNvSpPr/>
          <p:nvPr/>
        </p:nvSpPr>
        <p:spPr>
          <a:xfrm>
            <a:off x="277992" y="10879804"/>
            <a:ext cx="24608293" cy="5681160"/>
          </a:xfrm>
          <a:prstGeom prst="rect">
            <a:avLst/>
          </a:prstGeom>
          <a:solidFill>
            <a:schemeClr val="accent5">
              <a:lumMod val="75000"/>
            </a:schemeClr>
          </a:solidFill>
        </p:spPr>
        <p:style>
          <a:lnRef idx="1">
            <a:schemeClr val="accent3"/>
          </a:lnRef>
          <a:fillRef idx="2">
            <a:schemeClr val="accent3"/>
          </a:fillRef>
          <a:effectRef idx="1">
            <a:schemeClr val="accent3"/>
          </a:effectRef>
          <a:fontRef idx="minor">
            <a:schemeClr val="dk1"/>
          </a:fontRef>
        </p:style>
        <p:txBody>
          <a:bodyPr lIns="91390" tIns="45695" rIns="91390" bIns="45695" rtlCol="0" anchor="ctr"/>
          <a:lstStyle/>
          <a:p>
            <a:pPr algn="just"/>
            <a:r>
              <a:rPr lang="tr-TR" sz="3600" b="1" dirty="0">
                <a:solidFill>
                  <a:schemeClr val="tx1"/>
                </a:solidFill>
              </a:rPr>
              <a:t>	</a:t>
            </a:r>
            <a:endParaRPr lang="tr-TR" sz="3600" b="1" dirty="0" smtClean="0">
              <a:solidFill>
                <a:schemeClr val="tx1"/>
              </a:solidFill>
            </a:endParaRPr>
          </a:p>
          <a:p>
            <a:pPr algn="just"/>
            <a:endParaRPr lang="tr-TR" sz="3600" b="1" dirty="0">
              <a:solidFill>
                <a:schemeClr val="tx1"/>
              </a:solidFill>
            </a:endParaRPr>
          </a:p>
          <a:p>
            <a:pPr algn="just"/>
            <a:endParaRPr lang="tr-TR" sz="3600" b="1" dirty="0" smtClean="0">
              <a:solidFill>
                <a:schemeClr val="tx1"/>
              </a:solidFill>
            </a:endParaRPr>
          </a:p>
          <a:p>
            <a:pPr algn="just"/>
            <a:r>
              <a:rPr lang="tr-TR" sz="3600" b="1" dirty="0" smtClean="0">
                <a:cs typeface="Arial" pitchFamily="34" charset="0"/>
              </a:rPr>
              <a:t>Bu </a:t>
            </a:r>
            <a:r>
              <a:rPr lang="tr-TR" sz="3600" b="1" dirty="0">
                <a:cs typeface="Arial" pitchFamily="34" charset="0"/>
              </a:rPr>
              <a:t>gözlemsel ve kesitsel araştırmaya Atatürk Üniversitesi Tıp Fakültesi 1. ve 2. sınıftan 25 er öğrenci sınıf listesinden rastgele dâhil edildi. Katılımcılara Tamamlayıcı ve Alternatif Tıp hakkındaki bilgi, tutum ve davranış farklılıklarını ortaya çıkarmak amacıyla 15 sorudan oluşan bir anket uygulandı. Veriler SPSS istatistik programıyla </a:t>
            </a:r>
            <a:r>
              <a:rPr lang="tr-TR" sz="3600" b="1" dirty="0" smtClean="0">
                <a:cs typeface="Arial" pitchFamily="34" charset="0"/>
              </a:rPr>
              <a:t>değerlendirildi</a:t>
            </a:r>
            <a:r>
              <a:rPr lang="tr-TR" sz="3600" b="1" dirty="0" smtClean="0">
                <a:cs typeface="Arial" pitchFamily="34" charset="0"/>
              </a:rPr>
              <a:t>.</a:t>
            </a:r>
            <a:endParaRPr lang="tr-TR" sz="3600" b="1" dirty="0" smtClean="0">
              <a:cs typeface="Arial" pitchFamily="34" charset="0"/>
            </a:endParaRPr>
          </a:p>
          <a:p>
            <a:pPr algn="just"/>
            <a:endParaRPr lang="tr-TR" sz="3600" b="1" dirty="0" smtClean="0">
              <a:cs typeface="Arial" pitchFamily="34" charset="0"/>
            </a:endParaRPr>
          </a:p>
          <a:p>
            <a:pPr algn="just"/>
            <a:endParaRPr lang="tr-TR" sz="3600" b="1" dirty="0" smtClean="0">
              <a:cs typeface="Arial" pitchFamily="34" charset="0"/>
            </a:endParaRPr>
          </a:p>
          <a:p>
            <a:pPr algn="just"/>
            <a:endParaRPr lang="tr-TR" sz="3600" b="1" dirty="0">
              <a:cs typeface="Arial" pitchFamily="34" charset="0"/>
            </a:endParaRPr>
          </a:p>
          <a:p>
            <a:pPr algn="just"/>
            <a:endParaRPr lang="tr-TR" sz="3600" b="1" dirty="0">
              <a:cs typeface="Arial" pitchFamily="34" charset="0"/>
            </a:endParaRPr>
          </a:p>
          <a:p>
            <a:pPr algn="just"/>
            <a:endParaRPr lang="tr-TR" sz="3600" b="1" dirty="0" smtClean="0">
              <a:cs typeface="Arial" pitchFamily="34" charset="0"/>
            </a:endParaRPr>
          </a:p>
          <a:p>
            <a:pPr algn="just"/>
            <a:endParaRPr lang="tr-TR" sz="3600" b="1" dirty="0">
              <a:cs typeface="Arial" pitchFamily="34" charset="0"/>
            </a:endParaRPr>
          </a:p>
          <a:p>
            <a:pPr algn="just"/>
            <a:endParaRPr lang="tr-TR" sz="3600" b="1" dirty="0" smtClean="0">
              <a:cs typeface="Arial" pitchFamily="34" charset="0"/>
            </a:endParaRPr>
          </a:p>
          <a:p>
            <a:pPr algn="just"/>
            <a:endParaRPr lang="tr-TR" sz="3600" b="1" dirty="0" smtClean="0">
              <a:cs typeface="Arial" pitchFamily="34" charset="0"/>
            </a:endParaRPr>
          </a:p>
          <a:p>
            <a:pPr algn="just"/>
            <a:endParaRPr lang="tr-TR" sz="3600" b="1" dirty="0">
              <a:solidFill>
                <a:schemeClr val="tx1"/>
              </a:solidFill>
              <a:cs typeface="Arial" pitchFamily="34" charset="0"/>
            </a:endParaRPr>
          </a:p>
          <a:p>
            <a:pPr algn="just"/>
            <a:endParaRPr lang="tr-TR" sz="3600" b="1" dirty="0">
              <a:solidFill>
                <a:schemeClr val="tx1"/>
              </a:solidFill>
              <a:cs typeface="Arial" pitchFamily="34" charset="0"/>
            </a:endParaRPr>
          </a:p>
        </p:txBody>
      </p:sp>
      <p:sp>
        <p:nvSpPr>
          <p:cNvPr id="19" name="18 Dikdörtgen"/>
          <p:cNvSpPr/>
          <p:nvPr/>
        </p:nvSpPr>
        <p:spPr>
          <a:xfrm>
            <a:off x="410169" y="13720384"/>
            <a:ext cx="24484638" cy="18683665"/>
          </a:xfrm>
          <a:prstGeom prst="rect">
            <a:avLst/>
          </a:prstGeom>
          <a:solidFill>
            <a:schemeClr val="accent5">
              <a:lumMod val="75000"/>
            </a:schemeClr>
          </a:solidFill>
        </p:spPr>
        <p:style>
          <a:lnRef idx="1">
            <a:schemeClr val="accent3"/>
          </a:lnRef>
          <a:fillRef idx="2">
            <a:schemeClr val="accent3"/>
          </a:fillRef>
          <a:effectRef idx="1">
            <a:schemeClr val="accent3"/>
          </a:effectRef>
          <a:fontRef idx="minor">
            <a:schemeClr val="dk1"/>
          </a:fontRef>
        </p:style>
        <p:txBody>
          <a:bodyPr lIns="91390" tIns="45695" rIns="91390" bIns="45695" rtlCol="0" anchor="ctr"/>
          <a:lstStyle/>
          <a:p>
            <a:pPr algn="just"/>
            <a:r>
              <a:rPr lang="tr-TR" sz="3600" b="1" dirty="0">
                <a:solidFill>
                  <a:schemeClr val="tx1"/>
                </a:solidFill>
                <a:cs typeface="Arial" pitchFamily="34" charset="0"/>
              </a:rPr>
              <a:t>Çalışmaya 1. Sınıftan katılanların %76’sı (n=19) kız, 2.sınıftan katılanların %52’si (n=13) kız idi. En iyi bilinen TAT yöntemi her iki sınıf için ortalama olarak %84’lük oran ile akupunkturdu. Bilinme sıklık sırasına göre diğer yöntemler 1. sınıf öğrencileri arasında müzik terapi(%80), masaj(%76) ve bitkisel tablet(%16) iken, 2. sınıf öğrencileri arasında ise masaj (%88), bitkisel tablet (%28) ve reiki (%16) idi. Ankete göre insanların alternatif tıbba yönelmesinde, 1. Sınıflarda inanma isteğinin oldukça önemli olduğu görüşü hâkimken (% 44), 2. Sınıflarda Plasebo etkisi (%32) daha ön plandaydı. Bunun yanı sıra özgüveni koruma ve toplumsal uyum adına kendi kendini olumlayan önyargıların, alternatif tıbba yönelmede etkisinin çok az olduğu anlaşıldı (%2). Katılımcıların reiki hakkında bilgi sahibi olma durumu 1 ve 2. sınıflar sırasıyla % 4 ve % 16 idi (p=0,157). Ailede alternatif tıp uygulayanların bulunması 1 ve 2. sınıflar sırasıyla % 20 ve % 36 idi (p=0,208). Baş ağrısının akupunkturla tedavisi hakkında bilgi 1 ve 2. sınıflar sırasıyla % 4 ve % 16 idi (p=0,123). Ginseng drogunun kalp damar hastalarına faydalı olacağına 1 ve 2. sınıflar sırasıyla % 16 ve % 28 idi (p=0,157). Masajın bel fıtığına iyi geleceğini düşünenler 1 ve 2. sınıflar sırasıyla % 76 ve % 88 idi (p=0,269). Kendisine bir hekim tarafından TAT önerildiğinde bunu olumlu karşılayacakların oranı 1 ve 2. sınıflar sırasıyla % 76 ve % 88 idi (p=0,269). Diğer sorularda da benzer sonuçlar vardı ve hepsinde p değeri 0,05’ ten büyüktü ve istatistiki anlamlılık </a:t>
            </a:r>
            <a:r>
              <a:rPr lang="tr-TR" sz="3600" b="1" dirty="0" smtClean="0">
                <a:solidFill>
                  <a:schemeClr val="tx1"/>
                </a:solidFill>
                <a:cs typeface="Arial" pitchFamily="34" charset="0"/>
              </a:rPr>
              <a:t>yoktu.</a:t>
            </a:r>
            <a:endParaRPr lang="tr-TR" sz="3600" b="1" dirty="0">
              <a:solidFill>
                <a:schemeClr val="tx1"/>
              </a:solidFill>
              <a:cs typeface="Arial" pitchFamily="34" charset="0"/>
            </a:endParaRPr>
          </a:p>
          <a:p>
            <a:pPr algn="just"/>
            <a:endParaRPr lang="tr-TR" sz="3600" b="1" dirty="0">
              <a:solidFill>
                <a:schemeClr val="tx1"/>
              </a:solidFill>
              <a:cs typeface="Arial" pitchFamily="34" charset="0"/>
            </a:endParaRPr>
          </a:p>
          <a:p>
            <a:pPr algn="just"/>
            <a:r>
              <a:rPr lang="tr-TR" sz="3600" b="1" dirty="0" smtClean="0">
                <a:solidFill>
                  <a:schemeClr val="tx1"/>
                </a:solidFill>
              </a:rPr>
              <a:t>Tıp </a:t>
            </a:r>
            <a:r>
              <a:rPr lang="tr-TR" sz="3600" b="1" dirty="0">
                <a:solidFill>
                  <a:schemeClr val="tx1"/>
                </a:solidFill>
              </a:rPr>
              <a:t>Fakültesinin ilk sınıflarında eğitim sürecindeki kişilerin bu konuda yeterli bilgilerinin olmadığı, bilgi, tutum ve davranış açısından 1. ve 2. sınıf fakültesi öğrencileri arasında fark olmadığı sonucuna varılmıştır. Çalışmamızda istatistiksel olarak anlamlı bulunan bir değişken yoktur. Bunun sebebi birinci ve ikinci sınıf öğrencilerinin genel  itibarı ile TAT konusunda yeterli bilgiye sahip olmamaları ve TAT konusunun ülkemizde sanki tabu, şarlatanlık gibi vurgulanmasının yanında bu işin bilimsel düzeyden ziyade “merdiven altı” tabir edilen kontrolsüz yerlerde yapılması olabilir. Araştırmamız Doğu Anadolu Bölgesinde bulunan bir tıp fakültesinde gerçekleştirildiği için daha önce Doğu Anadolu Bölgesinde TAT kullanımının yaygınlığı ve hangi TAT yöntemlerinin kullanıldığı ile ilgili, hastaneye başvuran hastalara uygulanarak yapılan bir anket çalışmasında, hastaların % 70’inin hastalıklarını iyileştirmek için TAT kullandıkları görülmüştür. Daha sonrası için planlanan çalışmalarda bu durumu aydınlatacak noktaların göz önüne alınması uygun olur. Atatürk Üniversitesi Tıp Fakültesi temel bilimler müfredatına 2012-2013 öğretim yılında Aile Hekimliği derslerinde TAT konusunun alınması ve Üniversite bünyesinde Akupunktur ve Tamamlayıcı Tıp Yöntemleri Uygulama ve Araştırma Merkezi’nin açılmış olması bilgi düzeyleri yetersiz olan öğrencilere ilk elden öğrenim ve deneyim kazanma imkanı sunacaktır</a:t>
            </a:r>
            <a:r>
              <a:rPr lang="tr-TR" sz="3600" b="1" dirty="0" smtClean="0">
                <a:solidFill>
                  <a:schemeClr val="tx1"/>
                </a:solidFill>
              </a:rPr>
              <a:t>.</a:t>
            </a:r>
          </a:p>
          <a:p>
            <a:r>
              <a:rPr lang="tr-TR" sz="2800" b="1" dirty="0" smtClean="0">
                <a:solidFill>
                  <a:schemeClr val="tx1"/>
                </a:solidFill>
              </a:rPr>
              <a:t>Kaynaklar 1. </a:t>
            </a:r>
            <a:r>
              <a:rPr lang="en-US" sz="2800" dirty="0">
                <a:hlinkClick r:id="rId2" action="ppaction://hlinkfile"/>
              </a:rPr>
              <a:t>Tan M</a:t>
            </a:r>
            <a:r>
              <a:rPr lang="en-US" sz="2800" dirty="0"/>
              <a:t>, </a:t>
            </a:r>
            <a:r>
              <a:rPr lang="en-US" sz="2800" dirty="0">
                <a:hlinkClick r:id="rId3" action="ppaction://hlinkfile"/>
              </a:rPr>
              <a:t>Uzun O</a:t>
            </a:r>
            <a:r>
              <a:rPr lang="en-US" sz="2800" dirty="0"/>
              <a:t>, </a:t>
            </a:r>
            <a:r>
              <a:rPr lang="en-US" sz="2800" dirty="0">
                <a:hlinkClick r:id="rId4" action="ppaction://hlinkfile"/>
              </a:rPr>
              <a:t>Akçay F</a:t>
            </a:r>
            <a:r>
              <a:rPr lang="en-US" sz="2800" dirty="0" smtClean="0"/>
              <a:t>.</a:t>
            </a:r>
            <a:r>
              <a:rPr lang="en-US" sz="2800" b="1" dirty="0"/>
              <a:t> Trends in complementary and alternative medicine in eastern </a:t>
            </a:r>
            <a:r>
              <a:rPr lang="en-US" sz="2800" b="1" dirty="0" smtClean="0"/>
              <a:t>Turkey.</a:t>
            </a:r>
            <a:r>
              <a:rPr lang="tr-TR" sz="2800" b="1" dirty="0" smtClean="0"/>
              <a:t> </a:t>
            </a:r>
            <a:r>
              <a:rPr lang="en-US" sz="2800" dirty="0" smtClean="0">
                <a:hlinkClick r:id="" action="ppaction://hlinkfile" tooltip="Journal of alternative and complementary medicine (New York, N.Y.)."/>
              </a:rPr>
              <a:t>J </a:t>
            </a:r>
            <a:r>
              <a:rPr lang="en-US" sz="2800" noProof="1" smtClean="0">
                <a:hlinkClick r:id="" action="ppaction://hlinkfile" tooltip="Journal of alternative and complementary medicine (New York, N.Y.)."/>
              </a:rPr>
              <a:t>Altern</a:t>
            </a:r>
            <a:r>
              <a:rPr lang="en-US" sz="2800" dirty="0" smtClean="0">
                <a:hlinkClick r:id="" action="ppaction://hlinkfile" tooltip="Journal of alternative and complementary medicine (New York, N.Y.)."/>
              </a:rPr>
              <a:t> </a:t>
            </a:r>
            <a:r>
              <a:rPr lang="en-US" sz="2800" dirty="0">
                <a:hlinkClick r:id="" action="ppaction://hlinkfile" tooltip="Journal of alternative and complementary medicine (New York, N.Y.)."/>
              </a:rPr>
              <a:t>Complement Med.</a:t>
            </a:r>
            <a:r>
              <a:rPr lang="en-US" sz="2800" dirty="0"/>
              <a:t> 2004 Oct;10(5):</a:t>
            </a:r>
            <a:r>
              <a:rPr lang="en-US" sz="2800" dirty="0" smtClean="0"/>
              <a:t>861-5</a:t>
            </a:r>
            <a:endParaRPr lang="en-US" sz="2800" dirty="0"/>
          </a:p>
        </p:txBody>
      </p:sp>
      <mc:AlternateContent xmlns:mc="http://schemas.openxmlformats.org/markup-compatibility/2006" xmlns:a14="http://schemas.microsoft.com/office/drawing/2010/main">
        <mc:Choice Requires="a14">
          <p:sp>
            <p:nvSpPr>
              <p:cNvPr id="5" name="Dikdörtgen 4"/>
              <p:cNvSpPr/>
              <p:nvPr/>
            </p:nvSpPr>
            <p:spPr>
              <a:xfrm>
                <a:off x="86644" y="6289135"/>
                <a:ext cx="24725673" cy="769413"/>
              </a:xfrm>
              <a:prstGeom prst="rect">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wrap="square" lIns="91415" tIns="45706" rIns="91415" bIns="45706">
                <a:spAutoFit/>
              </a:bodyPr>
              <a:lstStyle/>
              <a:p>
                <a:pPr lvl="0" algn="ctr"/>
                <a14:m>
                  <m:oMathPara xmlns:m="http://schemas.openxmlformats.org/officeDocument/2006/math">
                    <m:oMathParaPr>
                      <m:jc m:val="centerGroup"/>
                    </m:oMathParaPr>
                    <m:oMath xmlns:m="http://schemas.openxmlformats.org/officeDocument/2006/math">
                      <m:r>
                        <a:rPr lang="tr-TR" sz="4400" b="1" i="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a:ea typeface="Cambria Math" pitchFamily="18" charset="0"/>
                        </a:rPr>
                        <m:t>𝐆𝐢𝐫𝐢</m:t>
                      </m:r>
                      <m:r>
                        <a:rPr lang="tr-TR" sz="4400" b="1" i="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a:ea typeface="Cambria Math" pitchFamily="18" charset="0"/>
                        </a:rPr>
                        <m:t>ş </m:t>
                      </m:r>
                      <m:r>
                        <a:rPr lang="tr-TR" sz="4400" b="1" i="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a:ea typeface="Cambria Math" pitchFamily="18" charset="0"/>
                        </a:rPr>
                        <m:t>𝐯𝐞</m:t>
                      </m:r>
                      <m:r>
                        <a:rPr lang="tr-TR" sz="4400" b="1" i="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a:ea typeface="Cambria Math" pitchFamily="18" charset="0"/>
                        </a:rPr>
                        <m:t> </m:t>
                      </m:r>
                      <m:r>
                        <a:rPr lang="tr-TR"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pitchFamily="18" charset="0"/>
                          <a:ea typeface="Cambria Math" pitchFamily="18" charset="0"/>
                        </a:rPr>
                        <m:t>𝐀𝐦𝐚</m:t>
                      </m:r>
                      <m:r>
                        <a:rPr lang="tr-TR" sz="44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pitchFamily="18" charset="0"/>
                          <a:ea typeface="Cambria Math" pitchFamily="18" charset="0"/>
                        </a:rPr>
                        <m:t>ç</m:t>
                      </m:r>
                    </m:oMath>
                  </m:oMathPara>
                </a14:m>
                <a:endParaRPr lang="tr-TR"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mc:Choice>
        <mc:Fallback xmlns="">
          <p:sp>
            <p:nvSpPr>
              <p:cNvPr id="5" name="Dikdörtgen 4"/>
              <p:cNvSpPr>
                <a:spLocks noRot="1" noChangeAspect="1" noMove="1" noResize="1" noEditPoints="1" noAdjustHandles="1" noChangeArrowheads="1" noChangeShapeType="1" noTextEdit="1"/>
              </p:cNvSpPr>
              <p:nvPr/>
            </p:nvSpPr>
            <p:spPr>
              <a:xfrm>
                <a:off x="86644" y="6289135"/>
                <a:ext cx="24725673" cy="769413"/>
              </a:xfrm>
              <a:prstGeom prst="rect">
                <a:avLst/>
              </a:prstGeom>
              <a:blipFill rotWithShape="1">
                <a:blip r:embed="rId5"/>
                <a:stretch>
                  <a:fillRect/>
                </a:stretch>
              </a:blipFill>
            </p:spPr>
            <p:txBody>
              <a:bodyPr/>
              <a:lstStyle/>
              <a:p>
                <a:r>
                  <a:rPr lang="tr-TR">
                    <a:noFill/>
                  </a:rPr>
                  <a:t> </a:t>
                </a:r>
              </a:p>
            </p:txBody>
          </p:sp>
        </mc:Fallback>
      </mc:AlternateContent>
      <p:sp>
        <p:nvSpPr>
          <p:cNvPr id="9" name="Dikdörtgen 8"/>
          <p:cNvSpPr/>
          <p:nvPr/>
        </p:nvSpPr>
        <p:spPr>
          <a:xfrm>
            <a:off x="175814" y="9941663"/>
            <a:ext cx="25063980" cy="769413"/>
          </a:xfrm>
          <a:prstGeom prst="rect">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wrap="square" lIns="91415" tIns="45706" rIns="91415" bIns="45706">
            <a:spAutoFit/>
          </a:bodyPr>
          <a:lstStyle/>
          <a:p>
            <a:pPr algn="ctr"/>
            <a:r>
              <a:rPr lang="tr-TR"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Math" pitchFamily="18" charset="0"/>
                <a:ea typeface="Cambria Math" pitchFamily="18" charset="0"/>
              </a:rPr>
              <a:t>Materyal ve Metod</a:t>
            </a:r>
          </a:p>
        </p:txBody>
      </p:sp>
      <p:sp>
        <p:nvSpPr>
          <p:cNvPr id="10" name="Dikdörtgen 9"/>
          <p:cNvSpPr/>
          <p:nvPr/>
        </p:nvSpPr>
        <p:spPr>
          <a:xfrm>
            <a:off x="265926" y="14809276"/>
            <a:ext cx="24648934" cy="769413"/>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lIns="91415" tIns="45706" rIns="91415" bIns="45706">
            <a:spAutoFit/>
          </a:bodyPr>
          <a:lstStyle/>
          <a:p>
            <a:pPr algn="ctr"/>
            <a:r>
              <a:rPr lang="tr-TR" sz="4400" b="1" dirty="0">
                <a:ln w="900" cmpd="sng">
                  <a:solidFill>
                    <a:schemeClr val="accent1">
                      <a:satMod val="190000"/>
                      <a:alpha val="55000"/>
                    </a:schemeClr>
                  </a:solidFill>
                  <a:prstDash val="solid"/>
                </a:ln>
                <a:effectLst>
                  <a:outerShdw blurRad="38100" dist="38100" dir="2700000" algn="tl">
                    <a:srgbClr val="000000">
                      <a:alpha val="43137"/>
                    </a:srgbClr>
                  </a:outerShdw>
                </a:effectLst>
                <a:latin typeface="Cambria Math" pitchFamily="18" charset="0"/>
                <a:ea typeface="Cambria Math" pitchFamily="18" charset="0"/>
              </a:rPr>
              <a:t>Bulgular</a:t>
            </a:r>
          </a:p>
        </p:txBody>
      </p:sp>
      <p:sp>
        <p:nvSpPr>
          <p:cNvPr id="22" name="Dikdörtgen 21"/>
          <p:cNvSpPr/>
          <p:nvPr/>
        </p:nvSpPr>
        <p:spPr>
          <a:xfrm>
            <a:off x="-27570" y="0"/>
            <a:ext cx="25159288" cy="3095101"/>
          </a:xfrm>
          <a:prstGeom prst="rect">
            <a:avLst/>
          </a:prstGeom>
          <a:solidFill>
            <a:schemeClr val="accent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ctr"/>
            <a:r>
              <a:rPr lang="tr-TR" sz="6000" b="1" dirty="0">
                <a:solidFill>
                  <a:prstClr val="black"/>
                </a:solidFill>
                <a:latin typeface="+mj-lt"/>
              </a:rPr>
              <a:t>Tıp Fakültesi Birinci ve İkinci Sınıf Öğrencilerinin Tamamlayıcı ve Alternatif Tıp Yöntemleri Hakkında Bilgi, Tutum ve Davranış </a:t>
            </a:r>
            <a:r>
              <a:rPr lang="tr-TR" sz="6000" b="1" dirty="0" smtClean="0">
                <a:solidFill>
                  <a:prstClr val="black"/>
                </a:solidFill>
                <a:latin typeface="+mj-lt"/>
              </a:rPr>
              <a:t>Farklılıkları</a:t>
            </a:r>
            <a:r>
              <a:rPr lang="tr-TR" sz="6000" b="1" dirty="0">
                <a:solidFill>
                  <a:prstClr val="black"/>
                </a:solidFill>
                <a:latin typeface="Bodoni MT Black" pitchFamily="18" charset="0"/>
              </a:rPr>
              <a:t> </a:t>
            </a:r>
            <a:endParaRPr lang="tr-TR" sz="6000" dirty="0"/>
          </a:p>
        </p:txBody>
      </p:sp>
      <p:pic>
        <p:nvPicPr>
          <p:cNvPr id="2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2317" y="-1"/>
            <a:ext cx="545793" cy="3240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12" y="18882"/>
            <a:ext cx="545792" cy="3240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ikdörtgen 30"/>
          <p:cNvSpPr/>
          <p:nvPr/>
        </p:nvSpPr>
        <p:spPr>
          <a:xfrm>
            <a:off x="410169" y="22510775"/>
            <a:ext cx="24435170" cy="769413"/>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lIns="91415" tIns="45706" rIns="91415" bIns="45706">
            <a:spAutoFit/>
          </a:bodyPr>
          <a:lstStyle/>
          <a:p>
            <a:pPr algn="ctr"/>
            <a:r>
              <a:rPr lang="tr-TR" sz="44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Cambria Math" pitchFamily="18" charset="0"/>
                <a:ea typeface="Cambria Math" pitchFamily="18" charset="0"/>
              </a:rPr>
              <a:t>Sonuç</a:t>
            </a:r>
            <a:endParaRPr lang="tr-TR" sz="4400" b="1" dirty="0">
              <a:ln w="900" cmpd="sng">
                <a:solidFill>
                  <a:schemeClr val="accent1">
                    <a:satMod val="190000"/>
                    <a:alpha val="55000"/>
                  </a:schemeClr>
                </a:solidFill>
                <a:prstDash val="solid"/>
              </a:ln>
              <a:effectLst>
                <a:outerShdw blurRad="38100" dist="38100" dir="2700000" algn="tl">
                  <a:srgbClr val="000000">
                    <a:alpha val="43137"/>
                  </a:srgbClr>
                </a:outerShdw>
              </a:effectLst>
              <a:latin typeface="Cambria Math" pitchFamily="18" charset="0"/>
              <a:ea typeface="Cambria Math"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169" y="12572488"/>
            <a:ext cx="2889250"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3369" y="12572488"/>
            <a:ext cx="5220037" cy="216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0969" y="12617071"/>
            <a:ext cx="3322637" cy="21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81063" y="12617071"/>
            <a:ext cx="1880325" cy="212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11400" y="12617071"/>
            <a:ext cx="4462463" cy="22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16775" y="12617071"/>
            <a:ext cx="4648200" cy="211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459" y="30612161"/>
            <a:ext cx="283596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1596" y="30624517"/>
            <a:ext cx="3705979" cy="167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0975" y="30592935"/>
            <a:ext cx="37338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87175" y="30623015"/>
            <a:ext cx="412908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42468" y="30635811"/>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849975" y="30660974"/>
            <a:ext cx="2571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56605" y="30592935"/>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3033</TotalTime>
  <Words>696</Words>
  <Application>Microsoft Office PowerPoint</Application>
  <PresentationFormat>Özel</PresentationFormat>
  <Paragraphs>29</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Dalga Biçimi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Zekeriya Aktürk</dc:creator>
  <cp:lastModifiedBy>Drümit</cp:lastModifiedBy>
  <cp:revision>217</cp:revision>
  <cp:lastPrinted>2012-06-28T11:43:06Z</cp:lastPrinted>
  <dcterms:created xsi:type="dcterms:W3CDTF">2004-10-27T12:43:40Z</dcterms:created>
  <dcterms:modified xsi:type="dcterms:W3CDTF">2013-03-11T14:01:38Z</dcterms:modified>
</cp:coreProperties>
</file>