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5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F1160-29A6-471B-88AC-16A3432B3564}" type="datetimeFigureOut">
              <a:rPr lang="tr-TR" smtClean="0"/>
              <a:t>07.06.2010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0C063-A28C-4526-BA2E-774485288F9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27" y="0"/>
            <a:ext cx="7642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0</Words>
  <Application>Microsoft Office PowerPoint</Application>
  <PresentationFormat>Ekran Gösterisi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Company>Atatürk Üniversitesi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Zekeriya Aktürk</dc:creator>
  <cp:lastModifiedBy>Zekeriya Aktürk</cp:lastModifiedBy>
  <cp:revision>12</cp:revision>
  <dcterms:created xsi:type="dcterms:W3CDTF">2010-06-07T05:45:32Z</dcterms:created>
  <dcterms:modified xsi:type="dcterms:W3CDTF">2010-06-07T12:25:21Z</dcterms:modified>
</cp:coreProperties>
</file>