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96" r:id="rId2"/>
    <p:sldId id="257" r:id="rId3"/>
    <p:sldId id="258" r:id="rId4"/>
    <p:sldId id="259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228C65-3619-4DEE-9318-03212FF3F3E6}" type="datetimeFigureOut">
              <a:rPr lang="tr-TR" smtClean="0"/>
              <a:pPr/>
              <a:t>31.05.2010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55A620-B738-4116-BD48-C20E83455F22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4098F5-F151-4697-AA82-F0059221EAD5}" type="slidenum">
              <a:rPr lang="en-GB" smtClean="0"/>
              <a:pPr/>
              <a:t>12</a:t>
            </a:fld>
            <a:endParaRPr lang="en-GB" smtClean="0"/>
          </a:p>
        </p:txBody>
      </p:sp>
      <p:sp>
        <p:nvSpPr>
          <p:cNvPr id="4403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4036" name="Rectangle 1027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2F861B-8FCD-4C09-96B4-92F14078246C}" type="slidenum">
              <a:rPr lang="en-GB" smtClean="0"/>
              <a:pPr/>
              <a:t>30</a:t>
            </a:fld>
            <a:endParaRPr lang="en-GB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>
            <a:noFill/>
          </a:ln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447" y="4315360"/>
            <a:ext cx="5016576" cy="4174975"/>
          </a:xfrm>
          <a:noFill/>
          <a:ln/>
        </p:spPr>
        <p:txBody>
          <a:bodyPr lIns="90488" tIns="44450" rIns="90488" bIns="44450"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CDE5FEE-76D7-4AB5-9743-61B81FCB52B0}" type="slidenum">
              <a:rPr lang="en-GB" smtClean="0"/>
              <a:pPr/>
              <a:t>31</a:t>
            </a:fld>
            <a:endParaRPr lang="en-GB" smtClean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>
            <a:noFill/>
          </a:ln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447" y="4315360"/>
            <a:ext cx="5016576" cy="4174975"/>
          </a:xfrm>
          <a:noFill/>
          <a:ln/>
        </p:spPr>
        <p:txBody>
          <a:bodyPr lIns="90488" tIns="44450" rIns="90488" bIns="44450"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1CE640-262C-43FA-9441-DE23E521664C}" type="slidenum">
              <a:rPr lang="en-GB" smtClean="0"/>
              <a:pPr/>
              <a:t>33</a:t>
            </a:fld>
            <a:endParaRPr lang="en-GB" smtClean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027164-2488-4F60-90CA-36BB57A06CAC}" type="slidenum">
              <a:rPr lang="en-GB" smtClean="0"/>
              <a:pPr/>
              <a:t>35</a:t>
            </a:fld>
            <a:endParaRPr lang="en-GB" smtClean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F9D2ACC-64E8-4036-8E39-397E0DF42E94}" type="slidenum">
              <a:rPr lang="en-GB" smtClean="0"/>
              <a:pPr/>
              <a:t>36</a:t>
            </a:fld>
            <a:endParaRPr lang="en-GB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6A88B30-35E4-487E-AF23-7CAC38D0C65A}" type="slidenum">
              <a:rPr lang="en-GB" smtClean="0"/>
              <a:pPr/>
              <a:t>13</a:t>
            </a:fld>
            <a:endParaRPr lang="en-GB" smtClean="0"/>
          </a:p>
        </p:txBody>
      </p:sp>
      <p:sp>
        <p:nvSpPr>
          <p:cNvPr id="4505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5060" name="Rectangle 1027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14B6385-1096-4463-BEDC-BE56EB0DC042}" type="slidenum">
              <a:rPr lang="en-GB" smtClean="0"/>
              <a:pPr/>
              <a:t>14</a:t>
            </a:fld>
            <a:endParaRPr lang="en-GB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3276C6-91D1-44FA-ACD5-19BEB6F07D9A}" type="slidenum">
              <a:rPr lang="en-GB" smtClean="0"/>
              <a:pPr/>
              <a:t>17</a:t>
            </a:fld>
            <a:endParaRPr lang="en-GB" smtClean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214DF2-F12C-4124-9C89-CCCC9206C5EB}" type="slidenum">
              <a:rPr lang="en-GB" smtClean="0"/>
              <a:pPr/>
              <a:t>18</a:t>
            </a:fld>
            <a:endParaRPr lang="en-GB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218367-E0DF-4C9A-8717-1A09AFFA391A}" type="slidenum">
              <a:rPr lang="en-GB" smtClean="0"/>
              <a:pPr/>
              <a:t>20</a:t>
            </a:fld>
            <a:endParaRPr lang="en-GB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6A50412-8DB5-4EDD-903C-59778B86BE1D}" type="slidenum">
              <a:rPr lang="en-GB" smtClean="0"/>
              <a:pPr/>
              <a:t>21</a:t>
            </a:fld>
            <a:endParaRPr lang="en-GB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F6155A1-26FD-4EA0-97C9-5B7561452CCF}" type="slidenum">
              <a:rPr lang="en-GB" smtClean="0"/>
              <a:pPr/>
              <a:t>22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5E4456-95E5-4605-A911-5ABC522ADF6C}" type="slidenum">
              <a:rPr lang="en-GB" smtClean="0"/>
              <a:pPr/>
              <a:t>29</a:t>
            </a:fld>
            <a:endParaRPr lang="en-GB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>
            <a:noFill/>
          </a:ln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447" y="4315360"/>
            <a:ext cx="5016576" cy="4174975"/>
          </a:xfrm>
          <a:noFill/>
          <a:ln/>
        </p:spPr>
        <p:txBody>
          <a:bodyPr lIns="90488" tIns="44450" rIns="90488" bIns="44450"/>
          <a:lstStyle/>
          <a:p>
            <a:endParaRPr lang="nl-NL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31.05.2010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31.05.2010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31.05.2010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Başlık ve Diyagram veya Kuruluş Grafiğ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43000" y="152400"/>
            <a:ext cx="7793038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SmartArt Yer Tutucusu"/>
          <p:cNvSpPr>
            <a:spLocks noGrp="1"/>
          </p:cNvSpPr>
          <p:nvPr>
            <p:ph type="dgm" idx="1"/>
          </p:nvPr>
        </p:nvSpPr>
        <p:spPr>
          <a:xfrm>
            <a:off x="838200" y="1676400"/>
            <a:ext cx="7772400" cy="4114800"/>
          </a:xfrm>
        </p:spPr>
        <p:txBody>
          <a:bodyPr rtlCol="0">
            <a:normAutofit/>
          </a:bodyPr>
          <a:lstStyle/>
          <a:p>
            <a:pPr lvl="0"/>
            <a:endParaRPr lang="tr-TR" noProof="0" smtClean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175DA-40C5-47FC-93C0-591A668E90A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31.05.2010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31.05.2010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31.05.2010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31.05.2010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31.05.2010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31.05.2010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31.05.2010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31.05.2010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31.05.2010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../../../DOCUME~1/facdev/LOCALS~1/Temp/Temporary%20Internet%20Files/Content.IE5/Modules/Practice%20assessment%20methods.ppt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1071563" y="3841760"/>
            <a:ext cx="702468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tr-TR" b="0" dirty="0">
                <a:latin typeface="+mj-lt"/>
              </a:rPr>
              <a:t>Atatürk Üniversitesi Tıp Fakültesi</a:t>
            </a:r>
          </a:p>
          <a:p>
            <a:pPr algn="ctr">
              <a:defRPr/>
            </a:pPr>
            <a:r>
              <a:rPr lang="tr-TR" b="0" dirty="0">
                <a:latin typeface="+mj-lt"/>
              </a:rPr>
              <a:t>Eğitici Eğitimi Kursu (ATA-TEK)</a:t>
            </a: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1639329" y="214313"/>
            <a:ext cx="579549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defRPr/>
            </a:pPr>
            <a:r>
              <a:rPr lang="tr-TR" sz="7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Ölçme</a:t>
            </a:r>
            <a:endParaRPr lang="tr-TR"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150000"/>
              </a:lnSpc>
              <a:spcBef>
                <a:spcPts val="0"/>
              </a:spcBef>
              <a:defRPr/>
            </a:pPr>
            <a:r>
              <a:rPr lang="tr-TR" sz="7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Değerlendirme</a:t>
            </a:r>
            <a:endParaRPr lang="tr-TR" sz="72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0" y="5214938"/>
            <a:ext cx="9114340" cy="120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r-TR" sz="1400" b="0" dirty="0"/>
              <a:t>BAP Projesi 2009/303</a:t>
            </a:r>
          </a:p>
          <a:p>
            <a:pPr algn="ctr"/>
            <a:r>
              <a:rPr lang="tr-TR" sz="1400" b="0" dirty="0"/>
              <a:t>Prof. Dr. Zekeriya </a:t>
            </a:r>
            <a:r>
              <a:rPr lang="tr-TR" sz="1400" b="0" dirty="0" err="1"/>
              <a:t>Aktürk</a:t>
            </a:r>
            <a:r>
              <a:rPr lang="tr-TR" sz="1400" b="0" dirty="0"/>
              <a:t>, Doç. Dr. Hamit </a:t>
            </a:r>
            <a:r>
              <a:rPr lang="tr-TR" sz="1400" b="0" dirty="0" err="1"/>
              <a:t>Acemoğlu</a:t>
            </a:r>
            <a:endParaRPr lang="tr-TR" sz="1400" b="0" dirty="0"/>
          </a:p>
          <a:p>
            <a:pPr algn="ctr"/>
            <a:r>
              <a:rPr lang="tr-TR" sz="1400" b="0" dirty="0"/>
              <a:t>http://aile.</a:t>
            </a:r>
            <a:r>
              <a:rPr lang="tr-TR" sz="1400" b="0" dirty="0" err="1"/>
              <a:t>atauni</a:t>
            </a:r>
            <a:r>
              <a:rPr lang="tr-TR" sz="1400" b="0" dirty="0"/>
              <a:t>.edu.tr</a:t>
            </a:r>
          </a:p>
          <a:p>
            <a:pPr algn="ctr"/>
            <a:r>
              <a:rPr lang="tr-TR" sz="1100" b="0" dirty="0"/>
              <a:t>Danışmanlar: Yrd. Doç. Dr. Serdar Gürel (Sağlık Bakanlığı), Mark </a:t>
            </a:r>
            <a:r>
              <a:rPr lang="tr-TR" sz="1100" b="0" dirty="0" err="1"/>
              <a:t>Gelula</a:t>
            </a:r>
            <a:r>
              <a:rPr lang="tr-TR" sz="1100" b="0" dirty="0"/>
              <a:t> (Chicago Illinois), Doç. Dr. Nezih </a:t>
            </a:r>
            <a:r>
              <a:rPr lang="tr-TR" sz="1100" b="0" dirty="0" err="1"/>
              <a:t>Dağdeviren</a:t>
            </a:r>
            <a:r>
              <a:rPr lang="tr-TR" sz="1100" b="0" dirty="0"/>
              <a:t> (Trakya Üniversitesi)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utoUpdateAnimBg="0"/>
      <p:bldP spid="15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7385" name="Rectangle 9"/>
          <p:cNvSpPr>
            <a:spLocks noChangeArrowheads="1"/>
          </p:cNvSpPr>
          <p:nvPr/>
        </p:nvSpPr>
        <p:spPr bwMode="auto">
          <a:xfrm>
            <a:off x="714375" y="857250"/>
            <a:ext cx="77724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eaLnBrk="1" hangingPunct="1">
              <a:spcBef>
                <a:spcPct val="20000"/>
              </a:spcBef>
              <a:buClr>
                <a:schemeClr val="tx1"/>
              </a:buClr>
              <a:buSzPct val="60000"/>
            </a:pPr>
            <a:r>
              <a:rPr lang="tr-TR" sz="2800" b="1"/>
              <a:t>KATILIMCI</a:t>
            </a:r>
          </a:p>
          <a:p>
            <a:pPr marL="342900" indent="-342900" algn="l" eaLnBrk="1" hangingPunct="1">
              <a:spcBef>
                <a:spcPct val="20000"/>
              </a:spcBef>
              <a:buClr>
                <a:schemeClr val="tx1"/>
              </a:buClr>
              <a:buSzPct val="60000"/>
              <a:buFontTx/>
              <a:buChar char="•"/>
            </a:pPr>
            <a:r>
              <a:rPr lang="tr-TR" sz="2800"/>
              <a:t>Katılımcıların </a:t>
            </a:r>
            <a:r>
              <a:rPr lang="tr-TR" sz="2800">
                <a:solidFill>
                  <a:srgbClr val="C00000"/>
                </a:solidFill>
              </a:rPr>
              <a:t>ilk baştaki </a:t>
            </a:r>
            <a:r>
              <a:rPr lang="tr-TR" sz="2800"/>
              <a:t>bilgi düzeyini saptamak</a:t>
            </a:r>
          </a:p>
          <a:p>
            <a:pPr marL="342900" indent="-342900" algn="l" eaLnBrk="1" hangingPunct="1">
              <a:spcBef>
                <a:spcPct val="20000"/>
              </a:spcBef>
              <a:buClr>
                <a:schemeClr val="tx1"/>
              </a:buClr>
              <a:buSzPct val="60000"/>
              <a:buFontTx/>
              <a:buChar char="•"/>
            </a:pPr>
            <a:r>
              <a:rPr lang="tr-TR" sz="2800"/>
              <a:t>Katılımcıları </a:t>
            </a:r>
            <a:r>
              <a:rPr lang="tr-TR" sz="2800">
                <a:solidFill>
                  <a:srgbClr val="C00000"/>
                </a:solidFill>
              </a:rPr>
              <a:t>çalışmaya teşvik</a:t>
            </a:r>
            <a:r>
              <a:rPr lang="tr-TR" sz="2800"/>
              <a:t> etmek</a:t>
            </a:r>
          </a:p>
          <a:p>
            <a:pPr marL="342900" indent="-342900" algn="l" eaLnBrk="1" hangingPunct="1">
              <a:spcBef>
                <a:spcPct val="20000"/>
              </a:spcBef>
              <a:buClr>
                <a:schemeClr val="tx1"/>
              </a:buClr>
              <a:buSzPct val="60000"/>
              <a:buFontTx/>
              <a:buChar char="•"/>
            </a:pPr>
            <a:r>
              <a:rPr lang="tr-TR" sz="2800"/>
              <a:t>Katılımcıların </a:t>
            </a:r>
            <a:r>
              <a:rPr lang="tr-TR" sz="2800">
                <a:solidFill>
                  <a:srgbClr val="C00000"/>
                </a:solidFill>
              </a:rPr>
              <a:t>performans düzeyini</a:t>
            </a:r>
            <a:r>
              <a:rPr lang="tr-TR" sz="2800"/>
              <a:t> belirlemek</a:t>
            </a:r>
          </a:p>
          <a:p>
            <a:pPr marL="342900" indent="-342900" algn="l" eaLnBrk="1" hangingPunct="1">
              <a:spcBef>
                <a:spcPct val="20000"/>
              </a:spcBef>
              <a:buClr>
                <a:schemeClr val="tx1"/>
              </a:buClr>
              <a:buSzPct val="60000"/>
            </a:pPr>
            <a:r>
              <a:rPr lang="tr-TR" sz="2800" b="1"/>
              <a:t>EĞİTİM/EĞİTİCİ</a:t>
            </a:r>
          </a:p>
          <a:p>
            <a:pPr marL="342900" indent="-342900" algn="l" eaLnBrk="1" hangingPunct="1">
              <a:spcBef>
                <a:spcPct val="20000"/>
              </a:spcBef>
              <a:buClr>
                <a:schemeClr val="tx1"/>
              </a:buClr>
              <a:buSzPct val="60000"/>
              <a:buFontTx/>
              <a:buChar char="•"/>
            </a:pPr>
            <a:r>
              <a:rPr lang="tr-TR" sz="2800">
                <a:solidFill>
                  <a:srgbClr val="C00000"/>
                </a:solidFill>
              </a:rPr>
              <a:t>Eğitimde kullanılan</a:t>
            </a:r>
            <a:r>
              <a:rPr lang="tr-TR" sz="2800"/>
              <a:t> içerik, aktivite, yöntem ve gereçlerin yeterliğini belirlemek</a:t>
            </a:r>
          </a:p>
          <a:p>
            <a:pPr marL="342900" indent="-342900" algn="l" eaLnBrk="1" hangingPunct="1">
              <a:spcBef>
                <a:spcPct val="20000"/>
              </a:spcBef>
              <a:buClr>
                <a:schemeClr val="tx1"/>
              </a:buClr>
              <a:buSzPct val="60000"/>
              <a:buFontTx/>
              <a:buChar char="•"/>
            </a:pPr>
            <a:r>
              <a:rPr lang="tr-TR" sz="2800"/>
              <a:t>Eğitim </a:t>
            </a:r>
            <a:r>
              <a:rPr lang="tr-TR" sz="2800">
                <a:solidFill>
                  <a:srgbClr val="C00000"/>
                </a:solidFill>
              </a:rPr>
              <a:t>hedeflerine ulaşılıp ulaşılmadığını </a:t>
            </a:r>
            <a:r>
              <a:rPr lang="tr-TR" sz="2800"/>
              <a:t>anlamak </a:t>
            </a:r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917F7C-5AEF-45FD-9858-4DEE3768C6A4}" type="slidenum">
              <a:rPr lang="tr-TR"/>
              <a:pPr>
                <a:defRPr/>
              </a:pPr>
              <a:t>10</a:t>
            </a:fld>
            <a:endParaRPr lang="tr-TR" dirty="0"/>
          </a:p>
        </p:txBody>
      </p:sp>
      <p:sp>
        <p:nvSpPr>
          <p:cNvPr id="8" name="7 Yarım Çerçeve"/>
          <p:cNvSpPr/>
          <p:nvPr/>
        </p:nvSpPr>
        <p:spPr>
          <a:xfrm>
            <a:off x="0" y="0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7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7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7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73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73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73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73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7385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3"/>
          <p:cNvSpPr txBox="1">
            <a:spLocks noChangeArrowheads="1"/>
          </p:cNvSpPr>
          <p:nvPr/>
        </p:nvSpPr>
        <p:spPr bwMode="auto">
          <a:xfrm>
            <a:off x="2071670" y="2620963"/>
            <a:ext cx="7072330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7200" b="1" dirty="0">
                <a:latin typeface="Arial" charset="0"/>
                <a:cs typeface="Arial" charset="0"/>
              </a:rPr>
              <a:t>Neyi Ölçeriz </a:t>
            </a:r>
            <a:r>
              <a:rPr lang="en-GB" sz="7200" b="1" dirty="0">
                <a:latin typeface="Arial" charset="0"/>
                <a:cs typeface="Arial" charset="0"/>
              </a:rPr>
              <a:t>?</a:t>
            </a:r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B704A7-22E0-46D7-8591-E7FC2A0701F6}" type="slidenum">
              <a:rPr lang="tr-TR"/>
              <a:pPr>
                <a:defRPr/>
              </a:pPr>
              <a:t>11</a:t>
            </a:fld>
            <a:endParaRPr lang="tr-TR" dirty="0"/>
          </a:p>
        </p:txBody>
      </p:sp>
      <p:sp>
        <p:nvSpPr>
          <p:cNvPr id="7" name="6 Yarım Çerçeve"/>
          <p:cNvSpPr/>
          <p:nvPr/>
        </p:nvSpPr>
        <p:spPr>
          <a:xfrm>
            <a:off x="0" y="0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title"/>
          </p:nvPr>
        </p:nvSpPr>
        <p:spPr>
          <a:xfrm>
            <a:off x="1295400" y="304800"/>
            <a:ext cx="7696200" cy="914400"/>
          </a:xfrm>
          <a:noFill/>
        </p:spPr>
        <p:txBody>
          <a:bodyPr/>
          <a:lstStyle/>
          <a:p>
            <a:pPr eaLnBrk="1" hangingPunct="1"/>
            <a:r>
              <a:rPr lang="tr-TR" smtClean="0"/>
              <a:t>Öğrenim Hedefi Nedir?</a:t>
            </a:r>
            <a:endParaRPr lang="en-GB" smtClean="0"/>
          </a:p>
        </p:txBody>
      </p:sp>
      <p:sp>
        <p:nvSpPr>
          <p:cNvPr id="2289666" name="Rectangle 2"/>
          <p:cNvSpPr>
            <a:spLocks noGrp="1" noChangeArrowheads="1"/>
          </p:cNvSpPr>
          <p:nvPr>
            <p:ph idx="1"/>
          </p:nvPr>
        </p:nvSpPr>
        <p:spPr>
          <a:xfrm>
            <a:off x="1219200" y="2590800"/>
            <a:ext cx="6477000" cy="2514600"/>
          </a:xfrm>
        </p:spPr>
        <p:txBody>
          <a:bodyPr/>
          <a:lstStyle/>
          <a:p>
            <a:pPr eaLnBrk="1" hangingPunct="1"/>
            <a:r>
              <a:rPr lang="tr-TR" smtClean="0"/>
              <a:t>Ders ile kazandırılmak istenen bilgi, beceri ve tutumlar</a:t>
            </a:r>
          </a:p>
          <a:p>
            <a:pPr eaLnBrk="1" hangingPunct="1"/>
            <a:endParaRPr lang="en-US" smtClean="0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990F88-807E-40E2-8637-570CAEC0D2FB}" type="slidenum">
              <a:rPr lang="tr-TR"/>
              <a:pPr>
                <a:defRPr/>
              </a:pPr>
              <a:t>12</a:t>
            </a:fld>
            <a:endParaRPr lang="tr-TR" dirty="0"/>
          </a:p>
        </p:txBody>
      </p:sp>
      <p:sp>
        <p:nvSpPr>
          <p:cNvPr id="7" name="6 Yarım Çerçeve"/>
          <p:cNvSpPr/>
          <p:nvPr/>
        </p:nvSpPr>
        <p:spPr>
          <a:xfrm>
            <a:off x="0" y="0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9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89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89666" grpId="0" build="p" autoUpdateAnimBg="0" advAuto="100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Grp="1" noChangeArrowheads="1"/>
          </p:cNvSpPr>
          <p:nvPr>
            <p:ph type="title"/>
          </p:nvPr>
        </p:nvSpPr>
        <p:spPr>
          <a:xfrm>
            <a:off x="642938" y="1785938"/>
            <a:ext cx="7696200" cy="2571750"/>
          </a:xfrm>
          <a:noFill/>
        </p:spPr>
        <p:txBody>
          <a:bodyPr/>
          <a:lstStyle/>
          <a:p>
            <a:pPr eaLnBrk="1" hangingPunct="1"/>
            <a:r>
              <a:rPr lang="tr-TR" smtClean="0"/>
              <a:t>“Öğrenim Hedefi” Kendine Nerede Yer Bulur?</a:t>
            </a:r>
            <a:endParaRPr lang="en-GB" smtClean="0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CFCFAA-3A19-4C57-9F33-C9C50682AA06}" type="slidenum">
              <a:rPr lang="tr-TR"/>
              <a:pPr>
                <a:defRPr/>
              </a:pPr>
              <a:t>13</a:t>
            </a:fld>
            <a:endParaRPr lang="tr-TR" dirty="0"/>
          </a:p>
        </p:txBody>
      </p:sp>
      <p:sp>
        <p:nvSpPr>
          <p:cNvPr id="7" name="6 Yarım Çerçeve"/>
          <p:cNvSpPr/>
          <p:nvPr/>
        </p:nvSpPr>
        <p:spPr>
          <a:xfrm>
            <a:off x="0" y="0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8994" name="Rectangle 2"/>
          <p:cNvSpPr>
            <a:spLocks noGrp="1" noChangeArrowheads="1"/>
          </p:cNvSpPr>
          <p:nvPr>
            <p:ph idx="1"/>
          </p:nvPr>
        </p:nvSpPr>
        <p:spPr>
          <a:xfrm>
            <a:off x="1219200" y="2590800"/>
            <a:ext cx="6477000" cy="2514600"/>
          </a:xfrm>
        </p:spPr>
        <p:txBody>
          <a:bodyPr/>
          <a:lstStyle/>
          <a:p>
            <a:pPr eaLnBrk="1" hangingPunct="1"/>
            <a:r>
              <a:rPr lang="en-US" smtClean="0"/>
              <a:t>Bloom </a:t>
            </a:r>
            <a:r>
              <a:rPr lang="tr-TR" smtClean="0"/>
              <a:t>Sınıflandırması</a:t>
            </a:r>
            <a:endParaRPr lang="en-US" smtClean="0"/>
          </a:p>
          <a:p>
            <a:pPr eaLnBrk="1" hangingPunct="1"/>
            <a:r>
              <a:rPr lang="en-US" smtClean="0"/>
              <a:t>Modifi</a:t>
            </a:r>
            <a:r>
              <a:rPr lang="tr-TR" smtClean="0"/>
              <a:t>ye</a:t>
            </a:r>
            <a:r>
              <a:rPr lang="en-US" smtClean="0"/>
              <a:t> Bloom </a:t>
            </a:r>
            <a:r>
              <a:rPr lang="tr-TR" smtClean="0"/>
              <a:t>Sınıflandırması</a:t>
            </a:r>
            <a:endParaRPr lang="en-US" smtClean="0"/>
          </a:p>
          <a:p>
            <a:pPr eaLnBrk="1" hangingPunct="1"/>
            <a:r>
              <a:rPr lang="en-US" smtClean="0"/>
              <a:t>Miller’</a:t>
            </a:r>
            <a:r>
              <a:rPr lang="tr-TR" smtClean="0"/>
              <a:t>in ustalık piramidi</a:t>
            </a:r>
            <a:endParaRPr lang="en-US" smtClean="0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04C198-5699-43EB-BECB-CE2BD93CB6E0}" type="slidenum">
              <a:rPr lang="tr-TR"/>
              <a:pPr>
                <a:defRPr/>
              </a:pPr>
              <a:t>14</a:t>
            </a:fld>
            <a:endParaRPr lang="tr-TR" dirty="0"/>
          </a:p>
        </p:txBody>
      </p:sp>
      <p:sp>
        <p:nvSpPr>
          <p:cNvPr id="8" name="7 Yarım Çerçeve"/>
          <p:cNvSpPr/>
          <p:nvPr/>
        </p:nvSpPr>
        <p:spPr>
          <a:xfrm>
            <a:off x="0" y="0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  <p:sp>
        <p:nvSpPr>
          <p:cNvPr id="18441" name="8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9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489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9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7489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9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7489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8994" grpId="0" build="p" autoUpdateAnimBg="0" advAuto="100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1219200" y="304800"/>
            <a:ext cx="7696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 eaLnBrk="1" hangingPunct="1"/>
            <a:r>
              <a:rPr lang="tr-TR" sz="4400">
                <a:solidFill>
                  <a:schemeClr val="tx2"/>
                </a:solidFill>
              </a:rPr>
              <a:t>Bloom Sınıflandırması</a:t>
            </a:r>
            <a:endParaRPr lang="en-GB" sz="2800">
              <a:solidFill>
                <a:schemeClr val="hlink"/>
              </a:solidFill>
            </a:endParaRPr>
          </a:p>
        </p:txBody>
      </p:sp>
      <p:sp>
        <p:nvSpPr>
          <p:cNvPr id="2281475" name="Text Box 3"/>
          <p:cNvSpPr txBox="1">
            <a:spLocks noChangeArrowheads="1"/>
          </p:cNvSpPr>
          <p:nvPr/>
        </p:nvSpPr>
        <p:spPr bwMode="auto">
          <a:xfrm>
            <a:off x="609600" y="2209800"/>
            <a:ext cx="83058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l"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tr-TR" b="1"/>
              <a:t>Bilişsel		- Bilgi</a:t>
            </a:r>
          </a:p>
          <a:p>
            <a:pPr marL="285750" indent="-285750" algn="l"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tr-TR" b="1"/>
              <a:t>Psikomotor	- Beceri/davranış</a:t>
            </a:r>
          </a:p>
          <a:p>
            <a:pPr marL="285750" indent="-285750" algn="l"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tr-TR" b="1"/>
              <a:t>Duyuşsal		- Tutum/davranış</a:t>
            </a:r>
            <a:endParaRPr lang="en-GB" b="1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86965B-D114-46F0-ACFA-78FF9C7582FB}" type="slidenum">
              <a:rPr lang="tr-TR"/>
              <a:pPr>
                <a:defRPr/>
              </a:pPr>
              <a:t>15</a:t>
            </a:fld>
            <a:endParaRPr lang="tr-TR" dirty="0"/>
          </a:p>
        </p:txBody>
      </p:sp>
      <p:sp>
        <p:nvSpPr>
          <p:cNvPr id="8" name="7 Yarım Çerçeve"/>
          <p:cNvSpPr/>
          <p:nvPr/>
        </p:nvSpPr>
        <p:spPr>
          <a:xfrm>
            <a:off x="0" y="0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1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81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1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81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1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281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81475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2"/>
          <p:cNvSpPr>
            <a:spLocks noChangeArrowheads="1"/>
          </p:cNvSpPr>
          <p:nvPr/>
        </p:nvSpPr>
        <p:spPr bwMode="auto">
          <a:xfrm>
            <a:off x="685800" y="381000"/>
            <a:ext cx="7162800" cy="541020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20483" name="Line 3"/>
          <p:cNvSpPr>
            <a:spLocks noChangeShapeType="1"/>
          </p:cNvSpPr>
          <p:nvPr/>
        </p:nvSpPr>
        <p:spPr bwMode="auto">
          <a:xfrm>
            <a:off x="1219200" y="5029200"/>
            <a:ext cx="609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20484" name="Line 4"/>
          <p:cNvSpPr>
            <a:spLocks noChangeShapeType="1"/>
          </p:cNvSpPr>
          <p:nvPr/>
        </p:nvSpPr>
        <p:spPr bwMode="auto">
          <a:xfrm>
            <a:off x="1752600" y="4267200"/>
            <a:ext cx="5029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20485" name="Line 5"/>
          <p:cNvSpPr>
            <a:spLocks noChangeShapeType="1"/>
          </p:cNvSpPr>
          <p:nvPr/>
        </p:nvSpPr>
        <p:spPr bwMode="auto">
          <a:xfrm>
            <a:off x="2286000" y="3429000"/>
            <a:ext cx="396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20486" name="Line 6"/>
          <p:cNvSpPr>
            <a:spLocks noChangeShapeType="1"/>
          </p:cNvSpPr>
          <p:nvPr/>
        </p:nvSpPr>
        <p:spPr bwMode="auto">
          <a:xfrm>
            <a:off x="2819400" y="2667000"/>
            <a:ext cx="2895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20487" name="Line 7"/>
          <p:cNvSpPr>
            <a:spLocks noChangeShapeType="1"/>
          </p:cNvSpPr>
          <p:nvPr/>
        </p:nvSpPr>
        <p:spPr bwMode="auto">
          <a:xfrm>
            <a:off x="3352800" y="19050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20488" name="WordArt 8"/>
          <p:cNvSpPr>
            <a:spLocks noChangeArrowheads="1" noChangeShapeType="1" noTextEdit="1"/>
          </p:cNvSpPr>
          <p:nvPr/>
        </p:nvSpPr>
        <p:spPr bwMode="auto">
          <a:xfrm>
            <a:off x="2743200" y="5105400"/>
            <a:ext cx="30480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tr-TR" sz="900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 Narrow"/>
              </a:rPr>
              <a:t>Tanıma</a:t>
            </a:r>
          </a:p>
        </p:txBody>
      </p:sp>
      <p:sp>
        <p:nvSpPr>
          <p:cNvPr id="20489" name="WordArt 9"/>
          <p:cNvSpPr>
            <a:spLocks noChangeArrowheads="1" noChangeShapeType="1" noTextEdit="1"/>
          </p:cNvSpPr>
          <p:nvPr/>
        </p:nvSpPr>
        <p:spPr bwMode="auto">
          <a:xfrm>
            <a:off x="1905000" y="4267200"/>
            <a:ext cx="48006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tr-TR" sz="1000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 Narrow"/>
              </a:rPr>
              <a:t>Kavrama</a:t>
            </a:r>
          </a:p>
        </p:txBody>
      </p:sp>
      <p:sp>
        <p:nvSpPr>
          <p:cNvPr id="20490" name="WordArt 10"/>
          <p:cNvSpPr>
            <a:spLocks noChangeArrowheads="1" noChangeShapeType="1" noTextEdit="1"/>
          </p:cNvSpPr>
          <p:nvPr/>
        </p:nvSpPr>
        <p:spPr bwMode="auto">
          <a:xfrm>
            <a:off x="2286000" y="3505200"/>
            <a:ext cx="39624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tr-TR" sz="1000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 Narrow"/>
              </a:rPr>
              <a:t>Uygulama</a:t>
            </a:r>
          </a:p>
        </p:txBody>
      </p:sp>
      <p:sp>
        <p:nvSpPr>
          <p:cNvPr id="20491" name="WordArt 11"/>
          <p:cNvSpPr>
            <a:spLocks noChangeArrowheads="1" noChangeShapeType="1" noTextEdit="1"/>
          </p:cNvSpPr>
          <p:nvPr/>
        </p:nvSpPr>
        <p:spPr bwMode="auto">
          <a:xfrm>
            <a:off x="2895600" y="2743200"/>
            <a:ext cx="2819400" cy="581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tr-TR" sz="900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 Narrow"/>
              </a:rPr>
              <a:t>Analiz</a:t>
            </a:r>
          </a:p>
        </p:txBody>
      </p:sp>
      <p:sp>
        <p:nvSpPr>
          <p:cNvPr id="20492" name="WordArt 12"/>
          <p:cNvSpPr>
            <a:spLocks noChangeArrowheads="1" noChangeShapeType="1" noTextEdit="1"/>
          </p:cNvSpPr>
          <p:nvPr/>
        </p:nvSpPr>
        <p:spPr bwMode="auto">
          <a:xfrm>
            <a:off x="3352800" y="1981200"/>
            <a:ext cx="19050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tr-TR" sz="700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 Narrow"/>
              </a:rPr>
              <a:t>Sentez</a:t>
            </a:r>
          </a:p>
        </p:txBody>
      </p:sp>
      <p:sp>
        <p:nvSpPr>
          <p:cNvPr id="20493" name="WordArt 13"/>
          <p:cNvSpPr>
            <a:spLocks noChangeArrowheads="1" noChangeShapeType="1" noTextEdit="1"/>
          </p:cNvSpPr>
          <p:nvPr/>
        </p:nvSpPr>
        <p:spPr bwMode="auto">
          <a:xfrm>
            <a:off x="3581400" y="1447800"/>
            <a:ext cx="1447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tr-TR" sz="600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 Narrow"/>
              </a:rPr>
              <a:t>Değerlendirme</a:t>
            </a:r>
          </a:p>
        </p:txBody>
      </p:sp>
      <p:sp>
        <p:nvSpPr>
          <p:cNvPr id="20494" name="Line 14"/>
          <p:cNvSpPr>
            <a:spLocks noChangeShapeType="1"/>
          </p:cNvSpPr>
          <p:nvPr/>
        </p:nvSpPr>
        <p:spPr bwMode="auto">
          <a:xfrm>
            <a:off x="838200" y="1295400"/>
            <a:ext cx="0" cy="350520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/>
          </a:p>
        </p:txBody>
      </p:sp>
      <p:sp>
        <p:nvSpPr>
          <p:cNvPr id="20495" name="Line 15"/>
          <p:cNvSpPr>
            <a:spLocks noChangeShapeType="1"/>
          </p:cNvSpPr>
          <p:nvPr/>
        </p:nvSpPr>
        <p:spPr bwMode="auto">
          <a:xfrm flipV="1">
            <a:off x="8382000" y="990600"/>
            <a:ext cx="0" cy="419100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/>
          </a:p>
        </p:txBody>
      </p:sp>
      <p:sp>
        <p:nvSpPr>
          <p:cNvPr id="20496" name="Text Box 16"/>
          <p:cNvSpPr txBox="1">
            <a:spLocks noChangeArrowheads="1"/>
          </p:cNvSpPr>
          <p:nvPr/>
        </p:nvSpPr>
        <p:spPr bwMode="auto">
          <a:xfrm>
            <a:off x="7908925" y="5145088"/>
            <a:ext cx="930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tr-TR" b="1">
                <a:latin typeface="Arial" charset="0"/>
              </a:rPr>
              <a:t>Basit</a:t>
            </a:r>
          </a:p>
        </p:txBody>
      </p:sp>
      <p:sp>
        <p:nvSpPr>
          <p:cNvPr id="20497" name="Text Box 17"/>
          <p:cNvSpPr txBox="1">
            <a:spLocks noChangeArrowheads="1"/>
          </p:cNvSpPr>
          <p:nvPr/>
        </p:nvSpPr>
        <p:spPr bwMode="auto">
          <a:xfrm>
            <a:off x="7502557" y="573088"/>
            <a:ext cx="1641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tr-TR" b="1" dirty="0">
                <a:latin typeface="Arial" charset="0"/>
              </a:rPr>
              <a:t>Kompleks</a:t>
            </a:r>
          </a:p>
        </p:txBody>
      </p:sp>
      <p:sp>
        <p:nvSpPr>
          <p:cNvPr id="20498" name="Text Box 18"/>
          <p:cNvSpPr txBox="1">
            <a:spLocks noChangeArrowheads="1"/>
          </p:cNvSpPr>
          <p:nvPr/>
        </p:nvSpPr>
        <p:spPr bwMode="auto">
          <a:xfrm>
            <a:off x="225402" y="4764088"/>
            <a:ext cx="1131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tr-TR" b="1" dirty="0">
                <a:latin typeface="Arial" charset="0"/>
              </a:rPr>
              <a:t>Somut</a:t>
            </a:r>
          </a:p>
        </p:txBody>
      </p:sp>
      <p:sp>
        <p:nvSpPr>
          <p:cNvPr id="20499" name="Text Box 19"/>
          <p:cNvSpPr txBox="1">
            <a:spLocks noChangeArrowheads="1"/>
          </p:cNvSpPr>
          <p:nvPr/>
        </p:nvSpPr>
        <p:spPr bwMode="auto">
          <a:xfrm>
            <a:off x="317477" y="838200"/>
            <a:ext cx="1030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tr-TR" b="1">
                <a:latin typeface="Arial" charset="0"/>
              </a:rPr>
              <a:t>Soyut</a:t>
            </a:r>
          </a:p>
        </p:txBody>
      </p:sp>
      <p:sp>
        <p:nvSpPr>
          <p:cNvPr id="20500" name="WordArt 20"/>
          <p:cNvSpPr>
            <a:spLocks noChangeArrowheads="1" noChangeShapeType="1" noTextEdit="1"/>
          </p:cNvSpPr>
          <p:nvPr/>
        </p:nvSpPr>
        <p:spPr bwMode="auto">
          <a:xfrm>
            <a:off x="1285875" y="357188"/>
            <a:ext cx="2552700" cy="4143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tr-TR" sz="3600" kern="10">
                <a:ln w="25400">
                  <a:solidFill>
                    <a:schemeClr val="bg2"/>
                  </a:solidFill>
                  <a:round/>
                  <a:headEnd/>
                  <a:tailEnd/>
                </a:ln>
                <a:solidFill>
                  <a:schemeClr val="hlink"/>
                </a:solidFill>
                <a:latin typeface="Arial Black"/>
              </a:rPr>
              <a:t>Bilişsel Alan</a:t>
            </a:r>
          </a:p>
        </p:txBody>
      </p:sp>
      <p:sp>
        <p:nvSpPr>
          <p:cNvPr id="21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07510F-219B-41F9-992C-818352AD58AA}" type="slidenum">
              <a:rPr lang="tr-TR"/>
              <a:pPr>
                <a:defRPr/>
              </a:pPr>
              <a:t>16</a:t>
            </a:fld>
            <a:endParaRPr lang="tr-TR" dirty="0"/>
          </a:p>
        </p:txBody>
      </p:sp>
      <p:sp>
        <p:nvSpPr>
          <p:cNvPr id="24" name="23 Yarım Çerçeve"/>
          <p:cNvSpPr/>
          <p:nvPr/>
        </p:nvSpPr>
        <p:spPr>
          <a:xfrm>
            <a:off x="0" y="0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8077200" cy="914400"/>
          </a:xfrm>
        </p:spPr>
        <p:txBody>
          <a:bodyPr/>
          <a:lstStyle/>
          <a:p>
            <a:pPr eaLnBrk="1" hangingPunct="1"/>
            <a:r>
              <a:rPr lang="tr-TR" sz="4000" smtClean="0"/>
              <a:t>Modifiye</a:t>
            </a:r>
            <a:r>
              <a:rPr lang="en-US" sz="4000" smtClean="0"/>
              <a:t> </a:t>
            </a:r>
            <a:r>
              <a:rPr lang="pt-PT" sz="4000" smtClean="0"/>
              <a:t>Bloom</a:t>
            </a:r>
            <a:r>
              <a:rPr lang="tr-TR" sz="4000" smtClean="0"/>
              <a:t> Sınıflandırması</a:t>
            </a:r>
            <a:endParaRPr lang="en-GB" sz="4000" smtClean="0"/>
          </a:p>
        </p:txBody>
      </p:sp>
      <p:sp>
        <p:nvSpPr>
          <p:cNvPr id="1547268" name="Rectangle 4"/>
          <p:cNvSpPr>
            <a:spLocks noGrp="1" noChangeArrowheads="1"/>
          </p:cNvSpPr>
          <p:nvPr>
            <p:ph idx="1"/>
          </p:nvPr>
        </p:nvSpPr>
        <p:spPr>
          <a:xfrm>
            <a:off x="990600" y="2971800"/>
            <a:ext cx="7467600" cy="2286000"/>
          </a:xfrm>
        </p:spPr>
        <p:txBody>
          <a:bodyPr/>
          <a:lstStyle/>
          <a:p>
            <a:pPr eaLnBrk="1" hangingPunct="1"/>
            <a:r>
              <a:rPr lang="tr-TR" sz="4000" smtClean="0"/>
              <a:t>Beceri</a:t>
            </a:r>
            <a:endParaRPr lang="en-US" sz="4000" smtClean="0"/>
          </a:p>
          <a:p>
            <a:pPr lvl="1" eaLnBrk="1" hangingPunct="1"/>
            <a:r>
              <a:rPr lang="tr-TR" smtClean="0"/>
              <a:t>Entelektüel</a:t>
            </a:r>
            <a:endParaRPr lang="en-US" smtClean="0"/>
          </a:p>
          <a:p>
            <a:pPr lvl="1" eaLnBrk="1" hangingPunct="1"/>
            <a:r>
              <a:rPr lang="tr-TR" smtClean="0"/>
              <a:t>İletişim</a:t>
            </a:r>
            <a:endParaRPr lang="en-US" smtClean="0"/>
          </a:p>
          <a:p>
            <a:pPr lvl="1" eaLnBrk="1" hangingPunct="1"/>
            <a:r>
              <a:rPr lang="tr-TR" smtClean="0"/>
              <a:t>Uygulama</a:t>
            </a:r>
            <a:endParaRPr lang="en-US" smtClean="0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C0BDC8-51A2-41AE-AA3E-7F9B4E54F5D6}" type="slidenum">
              <a:rPr lang="tr-TR"/>
              <a:pPr>
                <a:defRPr/>
              </a:pPr>
              <a:t>17</a:t>
            </a:fld>
            <a:endParaRPr lang="tr-TR" dirty="0"/>
          </a:p>
        </p:txBody>
      </p:sp>
      <p:sp>
        <p:nvSpPr>
          <p:cNvPr id="1547271" name="Rectangle 7"/>
          <p:cNvSpPr>
            <a:spLocks noChangeArrowheads="1"/>
          </p:cNvSpPr>
          <p:nvPr/>
        </p:nvSpPr>
        <p:spPr bwMode="auto">
          <a:xfrm>
            <a:off x="990600" y="1600200"/>
            <a:ext cx="7467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tr-TR" sz="4000"/>
              <a:t>Bilgi</a:t>
            </a:r>
            <a:endParaRPr lang="en-US" sz="3200"/>
          </a:p>
        </p:txBody>
      </p:sp>
      <p:sp>
        <p:nvSpPr>
          <p:cNvPr id="1547272" name="Rectangle 8"/>
          <p:cNvSpPr>
            <a:spLocks noChangeArrowheads="1"/>
          </p:cNvSpPr>
          <p:nvPr/>
        </p:nvSpPr>
        <p:spPr bwMode="auto">
          <a:xfrm>
            <a:off x="990600" y="2362200"/>
            <a:ext cx="7467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tr-TR" sz="4000"/>
              <a:t>Davranış</a:t>
            </a:r>
            <a:endParaRPr lang="en-US" sz="3200"/>
          </a:p>
        </p:txBody>
      </p:sp>
      <p:sp>
        <p:nvSpPr>
          <p:cNvPr id="12" name="11 Yarım Çerçeve"/>
          <p:cNvSpPr/>
          <p:nvPr/>
        </p:nvSpPr>
        <p:spPr>
          <a:xfrm>
            <a:off x="0" y="0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47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47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47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547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547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547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7268" grpId="0" build="p" autoUpdateAnimBg="0" advAuto="0"/>
      <p:bldP spid="1547271" grpId="0" build="p" autoUpdateAnimBg="0" advAuto="1000"/>
      <p:bldP spid="1547272" grpId="0" build="p" autoUpdateAnimBg="0" advAuto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8"/>
          <p:cNvSpPr>
            <a:spLocks noGrp="1" noChangeArrowheads="1"/>
          </p:cNvSpPr>
          <p:nvPr>
            <p:ph type="title"/>
          </p:nvPr>
        </p:nvSpPr>
        <p:spPr>
          <a:xfrm>
            <a:off x="1219200" y="387350"/>
            <a:ext cx="8458200" cy="914400"/>
          </a:xfrm>
          <a:noFill/>
        </p:spPr>
        <p:txBody>
          <a:bodyPr/>
          <a:lstStyle/>
          <a:p>
            <a:pPr eaLnBrk="1" hangingPunct="1"/>
            <a:r>
              <a:rPr lang="en-US" smtClean="0"/>
              <a:t>Miller‘</a:t>
            </a:r>
            <a:r>
              <a:rPr lang="tr-TR" smtClean="0"/>
              <a:t>in</a:t>
            </a:r>
            <a:r>
              <a:rPr lang="en-US" smtClean="0"/>
              <a:t> </a:t>
            </a:r>
            <a:r>
              <a:rPr lang="tr-TR" smtClean="0"/>
              <a:t>Ustalık</a:t>
            </a:r>
            <a:r>
              <a:rPr lang="en-US" smtClean="0"/>
              <a:t> P</a:t>
            </a:r>
            <a:r>
              <a:rPr lang="tr-TR" smtClean="0"/>
              <a:t>i</a:t>
            </a:r>
            <a:r>
              <a:rPr lang="en-US" smtClean="0"/>
              <a:t>ramid</a:t>
            </a:r>
            <a:r>
              <a:rPr lang="tr-TR" smtClean="0"/>
              <a:t>i</a:t>
            </a:r>
            <a:endParaRPr lang="en-GB" smtClean="0"/>
          </a:p>
        </p:txBody>
      </p:sp>
      <p:sp>
        <p:nvSpPr>
          <p:cNvPr id="2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90DCF5-6D55-4DBC-9AF1-B933A78D2271}" type="slidenum">
              <a:rPr lang="tr-TR"/>
              <a:pPr>
                <a:defRPr/>
              </a:pPr>
              <a:t>18</a:t>
            </a:fld>
            <a:endParaRPr lang="tr-TR" dirty="0"/>
          </a:p>
        </p:txBody>
      </p:sp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1828800" y="1828800"/>
            <a:ext cx="4724400" cy="4114800"/>
            <a:chOff x="288" y="1104"/>
            <a:chExt cx="2976" cy="2592"/>
          </a:xfrm>
        </p:grpSpPr>
        <p:sp>
          <p:nvSpPr>
            <p:cNvPr id="22556" name="AutoShape 30"/>
            <p:cNvSpPr>
              <a:spLocks noChangeArrowheads="1"/>
            </p:cNvSpPr>
            <p:nvPr/>
          </p:nvSpPr>
          <p:spPr bwMode="auto">
            <a:xfrm>
              <a:off x="288" y="1104"/>
              <a:ext cx="2976" cy="2592"/>
            </a:xfrm>
            <a:prstGeom prst="triangle">
              <a:avLst>
                <a:gd name="adj" fmla="val 50000"/>
              </a:avLst>
            </a:prstGeom>
            <a:noFill/>
            <a:ln w="508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557" name="AutoShape 31"/>
            <p:cNvSpPr>
              <a:spLocks noChangeArrowheads="1"/>
            </p:cNvSpPr>
            <p:nvPr/>
          </p:nvSpPr>
          <p:spPr bwMode="auto">
            <a:xfrm flipV="1">
              <a:off x="288" y="3120"/>
              <a:ext cx="2976" cy="576"/>
            </a:xfrm>
            <a:custGeom>
              <a:avLst/>
              <a:gdLst>
                <a:gd name="T0" fmla="*/ 53 w 21600"/>
                <a:gd name="T1" fmla="*/ 0 h 21600"/>
                <a:gd name="T2" fmla="*/ 28 w 21600"/>
                <a:gd name="T3" fmla="*/ 0 h 21600"/>
                <a:gd name="T4" fmla="*/ 3 w 21600"/>
                <a:gd name="T5" fmla="*/ 0 h 21600"/>
                <a:gd name="T6" fmla="*/ 28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005 w 21600"/>
                <a:gd name="T13" fmla="*/ 3000 h 21600"/>
                <a:gd name="T14" fmla="*/ 18595 w 21600"/>
                <a:gd name="T15" fmla="*/ 18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416" y="21600"/>
                  </a:lnTo>
                  <a:lnTo>
                    <a:pt x="19184" y="21600"/>
                  </a:lnTo>
                  <a:lnTo>
                    <a:pt x="21600" y="0"/>
                  </a:lnTo>
                  <a:close/>
                </a:path>
              </a:pathLst>
            </a:cu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558" name="AutoShape 32"/>
            <p:cNvSpPr>
              <a:spLocks noChangeArrowheads="1"/>
            </p:cNvSpPr>
            <p:nvPr/>
          </p:nvSpPr>
          <p:spPr bwMode="auto">
            <a:xfrm flipV="1">
              <a:off x="624" y="2544"/>
              <a:ext cx="2304" cy="576"/>
            </a:xfrm>
            <a:custGeom>
              <a:avLst/>
              <a:gdLst>
                <a:gd name="T0" fmla="*/ 24 w 21600"/>
                <a:gd name="T1" fmla="*/ 0 h 21600"/>
                <a:gd name="T2" fmla="*/ 13 w 21600"/>
                <a:gd name="T3" fmla="*/ 0 h 21600"/>
                <a:gd name="T4" fmla="*/ 2 w 21600"/>
                <a:gd name="T5" fmla="*/ 0 h 21600"/>
                <a:gd name="T6" fmla="*/ 13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384 w 21600"/>
                <a:gd name="T13" fmla="*/ 3375 h 21600"/>
                <a:gd name="T14" fmla="*/ 18216 w 21600"/>
                <a:gd name="T15" fmla="*/ 1822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3168" y="21600"/>
                  </a:lnTo>
                  <a:lnTo>
                    <a:pt x="18432" y="21600"/>
                  </a:lnTo>
                  <a:lnTo>
                    <a:pt x="21600" y="0"/>
                  </a:lnTo>
                  <a:close/>
                </a:path>
              </a:pathLst>
            </a:cu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559" name="AutoShape 33"/>
            <p:cNvSpPr>
              <a:spLocks noChangeArrowheads="1"/>
            </p:cNvSpPr>
            <p:nvPr/>
          </p:nvSpPr>
          <p:spPr bwMode="auto">
            <a:xfrm flipV="1">
              <a:off x="960" y="1968"/>
              <a:ext cx="1632" cy="576"/>
            </a:xfrm>
            <a:custGeom>
              <a:avLst/>
              <a:gdLst>
                <a:gd name="T0" fmla="*/ 8 w 21600"/>
                <a:gd name="T1" fmla="*/ 0 h 21600"/>
                <a:gd name="T2" fmla="*/ 5 w 21600"/>
                <a:gd name="T3" fmla="*/ 0 h 21600"/>
                <a:gd name="T4" fmla="*/ 1 w 21600"/>
                <a:gd name="T5" fmla="*/ 0 h 21600"/>
                <a:gd name="T6" fmla="*/ 5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838 w 21600"/>
                <a:gd name="T13" fmla="*/ 3825 h 21600"/>
                <a:gd name="T14" fmla="*/ 17762 w 21600"/>
                <a:gd name="T15" fmla="*/ 1777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4076" y="21600"/>
                  </a:lnTo>
                  <a:lnTo>
                    <a:pt x="17524" y="21600"/>
                  </a:lnTo>
                  <a:lnTo>
                    <a:pt x="21600" y="0"/>
                  </a:lnTo>
                  <a:close/>
                </a:path>
              </a:pathLst>
            </a:cu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2560" name="AutoShape 34"/>
            <p:cNvSpPr>
              <a:spLocks noChangeArrowheads="1"/>
            </p:cNvSpPr>
            <p:nvPr/>
          </p:nvSpPr>
          <p:spPr bwMode="auto">
            <a:xfrm flipV="1">
              <a:off x="1272" y="1104"/>
              <a:ext cx="1008" cy="864"/>
            </a:xfrm>
            <a:custGeom>
              <a:avLst/>
              <a:gdLst>
                <a:gd name="T0" fmla="*/ 2 w 21600"/>
                <a:gd name="T1" fmla="*/ 1 h 21600"/>
                <a:gd name="T2" fmla="*/ 1 w 21600"/>
                <a:gd name="T3" fmla="*/ 1 h 21600"/>
                <a:gd name="T4" fmla="*/ 1 w 21600"/>
                <a:gd name="T5" fmla="*/ 1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7200 w 21600"/>
                <a:gd name="T13" fmla="*/ 7200 h 21600"/>
                <a:gd name="T14" fmla="*/ 14400 w 21600"/>
                <a:gd name="T15" fmla="*/ 144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800" y="21600"/>
                  </a:lnTo>
                  <a:lnTo>
                    <a:pt x="21600" y="0"/>
                  </a:lnTo>
                  <a:close/>
                </a:path>
              </a:pathLst>
            </a:cu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</p:grpSp>
      <p:sp>
        <p:nvSpPr>
          <p:cNvPr id="22534" name="Text Box 35"/>
          <p:cNvSpPr txBox="1">
            <a:spLocks noChangeArrowheads="1"/>
          </p:cNvSpPr>
          <p:nvPr/>
        </p:nvSpPr>
        <p:spPr bwMode="auto">
          <a:xfrm>
            <a:off x="1600200" y="6051550"/>
            <a:ext cx="5257800" cy="38576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r>
              <a:rPr lang="en-GB" sz="800">
                <a:latin typeface="Times New Roman" pitchFamily="18" charset="0"/>
              </a:rPr>
              <a:t>Miller GE. The assessment of clinical skills/competence/performance. Academic Medicine (Supplement) 1990; 65: S63-S7.</a:t>
            </a:r>
            <a:endParaRPr lang="en-GB" sz="1100">
              <a:latin typeface="Times New Roman" pitchFamily="18" charset="0"/>
            </a:endParaRPr>
          </a:p>
          <a:p>
            <a:pPr algn="l"/>
            <a:endParaRPr lang="en-GB" sz="1100"/>
          </a:p>
        </p:txBody>
      </p:sp>
      <p:sp>
        <p:nvSpPr>
          <p:cNvPr id="22535" name="Text Box 36"/>
          <p:cNvSpPr txBox="1">
            <a:spLocks noChangeArrowheads="1"/>
          </p:cNvSpPr>
          <p:nvPr/>
        </p:nvSpPr>
        <p:spPr bwMode="auto">
          <a:xfrm>
            <a:off x="2767013" y="5189538"/>
            <a:ext cx="28622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800"/>
              <a:t>Ne olduğunu bilir</a:t>
            </a:r>
            <a:endParaRPr lang="en-GB" sz="2800"/>
          </a:p>
        </p:txBody>
      </p:sp>
      <p:sp>
        <p:nvSpPr>
          <p:cNvPr id="22536" name="Text Box 37"/>
          <p:cNvSpPr txBox="1">
            <a:spLocks noChangeArrowheads="1"/>
          </p:cNvSpPr>
          <p:nvPr/>
        </p:nvSpPr>
        <p:spPr bwMode="auto">
          <a:xfrm>
            <a:off x="3484563" y="3448050"/>
            <a:ext cx="1419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800"/>
              <a:t>Gösterir</a:t>
            </a:r>
            <a:endParaRPr lang="en-GB" sz="2800"/>
          </a:p>
        </p:txBody>
      </p:sp>
      <p:sp>
        <p:nvSpPr>
          <p:cNvPr id="22537" name="Text Box 38"/>
          <p:cNvSpPr txBox="1">
            <a:spLocks noChangeArrowheads="1"/>
          </p:cNvSpPr>
          <p:nvPr/>
        </p:nvSpPr>
        <p:spPr bwMode="auto">
          <a:xfrm>
            <a:off x="2606675" y="4362450"/>
            <a:ext cx="31829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800"/>
              <a:t>Nasıl olduğunu bilir</a:t>
            </a:r>
            <a:endParaRPr lang="en-GB" sz="2800"/>
          </a:p>
        </p:txBody>
      </p:sp>
      <p:sp>
        <p:nvSpPr>
          <p:cNvPr id="22538" name="Text Box 39"/>
          <p:cNvSpPr txBox="1">
            <a:spLocks noChangeArrowheads="1"/>
          </p:cNvSpPr>
          <p:nvPr/>
        </p:nvSpPr>
        <p:spPr bwMode="auto">
          <a:xfrm>
            <a:off x="3648075" y="2609850"/>
            <a:ext cx="10890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800" dirty="0"/>
              <a:t>Yapar</a:t>
            </a:r>
            <a:endParaRPr lang="en-GB" sz="2800" dirty="0"/>
          </a:p>
        </p:txBody>
      </p:sp>
      <p:grpSp>
        <p:nvGrpSpPr>
          <p:cNvPr id="3" name="Group 40"/>
          <p:cNvGrpSpPr>
            <a:grpSpLocks/>
          </p:cNvGrpSpPr>
          <p:nvPr/>
        </p:nvGrpSpPr>
        <p:grpSpPr bwMode="auto">
          <a:xfrm>
            <a:off x="3048000" y="4121150"/>
            <a:ext cx="5108575" cy="1828800"/>
            <a:chOff x="1920" y="2544"/>
            <a:chExt cx="3218" cy="1152"/>
          </a:xfrm>
        </p:grpSpPr>
        <p:sp>
          <p:nvSpPr>
            <p:cNvPr id="22552" name="Line 41"/>
            <p:cNvSpPr>
              <a:spLocks noChangeShapeType="1"/>
            </p:cNvSpPr>
            <p:nvPr/>
          </p:nvSpPr>
          <p:spPr bwMode="auto">
            <a:xfrm>
              <a:off x="1920" y="2544"/>
              <a:ext cx="244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/>
            <a:lstStyle/>
            <a:p>
              <a:endParaRPr lang="tr-TR"/>
            </a:p>
          </p:txBody>
        </p:sp>
        <p:sp>
          <p:nvSpPr>
            <p:cNvPr id="22553" name="Line 42"/>
            <p:cNvSpPr>
              <a:spLocks noChangeShapeType="1"/>
            </p:cNvSpPr>
            <p:nvPr/>
          </p:nvSpPr>
          <p:spPr bwMode="auto">
            <a:xfrm>
              <a:off x="1920" y="3696"/>
              <a:ext cx="244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/>
            <a:lstStyle/>
            <a:p>
              <a:endParaRPr lang="tr-TR"/>
            </a:p>
          </p:txBody>
        </p:sp>
        <p:sp>
          <p:nvSpPr>
            <p:cNvPr id="22554" name="Line 43"/>
            <p:cNvSpPr>
              <a:spLocks noChangeShapeType="1"/>
            </p:cNvSpPr>
            <p:nvPr/>
          </p:nvSpPr>
          <p:spPr bwMode="auto">
            <a:xfrm>
              <a:off x="4272" y="2544"/>
              <a:ext cx="0" cy="1152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tr-TR"/>
            </a:p>
          </p:txBody>
        </p:sp>
        <p:sp>
          <p:nvSpPr>
            <p:cNvPr id="22555" name="Rectangle 44"/>
            <p:cNvSpPr>
              <a:spLocks noChangeArrowheads="1"/>
            </p:cNvSpPr>
            <p:nvPr/>
          </p:nvSpPr>
          <p:spPr bwMode="auto">
            <a:xfrm>
              <a:off x="4272" y="2928"/>
              <a:ext cx="866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tr-TR" sz="3200"/>
                <a:t>Bilişsel</a:t>
              </a:r>
              <a:endParaRPr lang="en-GB" sz="3200"/>
            </a:p>
          </p:txBody>
        </p:sp>
      </p:grpSp>
      <p:grpSp>
        <p:nvGrpSpPr>
          <p:cNvPr id="4" name="Group 45"/>
          <p:cNvGrpSpPr>
            <a:grpSpLocks/>
          </p:cNvGrpSpPr>
          <p:nvPr/>
        </p:nvGrpSpPr>
        <p:grpSpPr bwMode="auto">
          <a:xfrm>
            <a:off x="3886200" y="1835150"/>
            <a:ext cx="5257800" cy="2286000"/>
            <a:chOff x="3264" y="1008"/>
            <a:chExt cx="3312" cy="1440"/>
          </a:xfrm>
        </p:grpSpPr>
        <p:sp>
          <p:nvSpPr>
            <p:cNvPr id="22548" name="Line 46"/>
            <p:cNvSpPr>
              <a:spLocks noChangeShapeType="1"/>
            </p:cNvSpPr>
            <p:nvPr/>
          </p:nvSpPr>
          <p:spPr bwMode="auto">
            <a:xfrm>
              <a:off x="3456" y="1008"/>
              <a:ext cx="168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/>
            <a:lstStyle/>
            <a:p>
              <a:endParaRPr lang="tr-TR"/>
            </a:p>
          </p:txBody>
        </p:sp>
        <p:sp>
          <p:nvSpPr>
            <p:cNvPr id="22549" name="Line 47"/>
            <p:cNvSpPr>
              <a:spLocks noChangeShapeType="1"/>
            </p:cNvSpPr>
            <p:nvPr/>
          </p:nvSpPr>
          <p:spPr bwMode="auto">
            <a:xfrm>
              <a:off x="3264" y="2448"/>
              <a:ext cx="187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/>
            <a:lstStyle/>
            <a:p>
              <a:endParaRPr lang="tr-TR"/>
            </a:p>
          </p:txBody>
        </p:sp>
        <p:sp>
          <p:nvSpPr>
            <p:cNvPr id="22550" name="Line 48"/>
            <p:cNvSpPr>
              <a:spLocks noChangeShapeType="1"/>
            </p:cNvSpPr>
            <p:nvPr/>
          </p:nvSpPr>
          <p:spPr bwMode="auto">
            <a:xfrm>
              <a:off x="5088" y="1008"/>
              <a:ext cx="0" cy="144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tr-TR"/>
            </a:p>
          </p:txBody>
        </p:sp>
        <p:sp>
          <p:nvSpPr>
            <p:cNvPr id="22551" name="Rectangle 49"/>
            <p:cNvSpPr>
              <a:spLocks noChangeArrowheads="1"/>
            </p:cNvSpPr>
            <p:nvPr/>
          </p:nvSpPr>
          <p:spPr bwMode="auto">
            <a:xfrm>
              <a:off x="5168" y="1300"/>
              <a:ext cx="1408" cy="8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tr-TR" sz="3200"/>
                <a:t>Davranışsal</a:t>
              </a:r>
            </a:p>
            <a:p>
              <a:pPr algn="l"/>
              <a:r>
                <a:rPr lang="tr-TR" sz="1800"/>
                <a:t>Bilişsel, </a:t>
              </a:r>
            </a:p>
            <a:p>
              <a:pPr algn="l"/>
              <a:r>
                <a:rPr lang="tr-TR" sz="1800"/>
                <a:t>Duyuşsal,</a:t>
              </a:r>
            </a:p>
            <a:p>
              <a:pPr algn="l"/>
              <a:r>
                <a:rPr lang="tr-TR" sz="1800"/>
                <a:t>Beceri</a:t>
              </a:r>
              <a:endParaRPr lang="en-GB" sz="1800"/>
            </a:p>
          </p:txBody>
        </p:sp>
      </p:grpSp>
      <p:grpSp>
        <p:nvGrpSpPr>
          <p:cNvPr id="5" name="Group 50"/>
          <p:cNvGrpSpPr>
            <a:grpSpLocks/>
          </p:cNvGrpSpPr>
          <p:nvPr/>
        </p:nvGrpSpPr>
        <p:grpSpPr bwMode="auto">
          <a:xfrm>
            <a:off x="838200" y="1758950"/>
            <a:ext cx="1143000" cy="4191000"/>
            <a:chOff x="528" y="1052"/>
            <a:chExt cx="720" cy="2640"/>
          </a:xfrm>
        </p:grpSpPr>
        <p:sp>
          <p:nvSpPr>
            <p:cNvPr id="22546" name="AutoShape 51"/>
            <p:cNvSpPr>
              <a:spLocks noChangeArrowheads="1"/>
            </p:cNvSpPr>
            <p:nvPr/>
          </p:nvSpPr>
          <p:spPr bwMode="auto">
            <a:xfrm rot="-5400000">
              <a:off x="-432" y="2012"/>
              <a:ext cx="2640" cy="720"/>
            </a:xfrm>
            <a:prstGeom prst="rightArrow">
              <a:avLst>
                <a:gd name="adj1" fmla="val 50000"/>
                <a:gd name="adj2" fmla="val 91667"/>
              </a:avLst>
            </a:prstGeom>
            <a:solidFill>
              <a:schemeClr val="accent2"/>
            </a:solidFill>
            <a:ln w="1587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lIns="92075" tIns="46038" rIns="92075" bIns="46038" anchor="ctr"/>
            <a:lstStyle/>
            <a:p>
              <a:endParaRPr lang="tr-TR">
                <a:solidFill>
                  <a:schemeClr val="bg1"/>
                </a:solidFill>
              </a:endParaRPr>
            </a:p>
          </p:txBody>
        </p:sp>
        <p:sp>
          <p:nvSpPr>
            <p:cNvPr id="1754164" name="Text Box 52"/>
            <p:cNvSpPr txBox="1">
              <a:spLocks noChangeArrowheads="1"/>
            </p:cNvSpPr>
            <p:nvPr/>
          </p:nvSpPr>
          <p:spPr bwMode="auto">
            <a:xfrm rot="16200000">
              <a:off x="232" y="2308"/>
              <a:ext cx="1287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tr-TR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Profesyonellik</a:t>
              </a:r>
              <a:endParaRPr lang="en-GB" sz="32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sp>
        <p:nvSpPr>
          <p:cNvPr id="30" name="29 Yarım Çerçeve"/>
          <p:cNvSpPr/>
          <p:nvPr/>
        </p:nvSpPr>
        <p:spPr>
          <a:xfrm>
            <a:off x="0" y="0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3"/>
          <p:cNvSpPr txBox="1">
            <a:spLocks noChangeArrowheads="1"/>
          </p:cNvSpPr>
          <p:nvPr/>
        </p:nvSpPr>
        <p:spPr bwMode="auto">
          <a:xfrm>
            <a:off x="2000232" y="2620963"/>
            <a:ext cx="7143768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7200" b="1" dirty="0">
                <a:latin typeface="Arial" charset="0"/>
                <a:cs typeface="Arial" charset="0"/>
              </a:rPr>
              <a:t>Nasıl Ölçeriz </a:t>
            </a:r>
            <a:r>
              <a:rPr lang="en-GB" sz="7200" b="1" dirty="0">
                <a:latin typeface="Arial" charset="0"/>
                <a:cs typeface="Arial" charset="0"/>
              </a:rPr>
              <a:t>?</a:t>
            </a:r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CF01A5-4B7C-408A-B28A-2B6096B4DE1C}" type="slidenum">
              <a:rPr lang="tr-TR"/>
              <a:pPr>
                <a:defRPr/>
              </a:pPr>
              <a:t>19</a:t>
            </a:fld>
            <a:endParaRPr lang="tr-TR" dirty="0"/>
          </a:p>
        </p:txBody>
      </p:sp>
      <p:sp>
        <p:nvSpPr>
          <p:cNvPr id="7" name="6 Yarım Çerçeve"/>
          <p:cNvSpPr/>
          <p:nvPr/>
        </p:nvSpPr>
        <p:spPr>
          <a:xfrm>
            <a:off x="0" y="0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219200"/>
            <a:ext cx="7769225" cy="762000"/>
          </a:xfrm>
          <a:noFill/>
        </p:spPr>
        <p:txBody>
          <a:bodyPr/>
          <a:lstStyle/>
          <a:p>
            <a:pPr eaLnBrk="1" hangingPunct="1"/>
            <a:r>
              <a:rPr lang="tr-TR" smtClean="0"/>
              <a:t>Amaç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2743200"/>
            <a:ext cx="7772400" cy="1219200"/>
          </a:xfrm>
        </p:spPr>
        <p:txBody>
          <a:bodyPr/>
          <a:lstStyle/>
          <a:p>
            <a:pPr eaLnBrk="1" hangingPunct="1">
              <a:buClr>
                <a:schemeClr val="tx1"/>
              </a:buClr>
              <a:buFont typeface="Wingdings" pitchFamily="2" charset="2"/>
              <a:buNone/>
            </a:pPr>
            <a:r>
              <a:rPr lang="en-AU" sz="2800" b="1" smtClean="0"/>
              <a:t>   </a:t>
            </a:r>
            <a:r>
              <a:rPr lang="tr-TR" smtClean="0"/>
              <a:t>Bilgiyi ölçme araçları hakkında bilgi sahibi olmak.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192D46-3121-4AAB-91BA-9D9227B20691}" type="slidenum">
              <a:rPr lang="tr-TR"/>
              <a:pPr>
                <a:defRPr/>
              </a:pPr>
              <a:t>2</a:t>
            </a:fld>
            <a:endParaRPr lang="tr-TR" dirty="0"/>
          </a:p>
        </p:txBody>
      </p:sp>
      <p:sp>
        <p:nvSpPr>
          <p:cNvPr id="5" name="4 Yarım Çerçeve"/>
          <p:cNvSpPr/>
          <p:nvPr/>
        </p:nvSpPr>
        <p:spPr>
          <a:xfrm>
            <a:off x="0" y="0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Grp="1" noChangeArrowheads="1"/>
          </p:cNvSpPr>
          <p:nvPr>
            <p:ph type="title"/>
          </p:nvPr>
        </p:nvSpPr>
        <p:spPr>
          <a:xfrm>
            <a:off x="714375" y="304800"/>
            <a:ext cx="8077200" cy="914400"/>
          </a:xfrm>
        </p:spPr>
        <p:txBody>
          <a:bodyPr/>
          <a:lstStyle/>
          <a:p>
            <a:pPr eaLnBrk="1" hangingPunct="1"/>
            <a:r>
              <a:rPr lang="tr-TR" sz="4000" smtClean="0"/>
              <a:t>Dolaylı ve Doğrudan</a:t>
            </a:r>
            <a:endParaRPr lang="en-GB" sz="4000" smtClean="0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5CEA89-8311-45A0-960A-22DEB9851BCA}" type="slidenum">
              <a:rPr lang="tr-TR"/>
              <a:pPr>
                <a:defRPr/>
              </a:pPr>
              <a:t>20</a:t>
            </a:fld>
            <a:endParaRPr lang="tr-TR" dirty="0"/>
          </a:p>
        </p:txBody>
      </p:sp>
      <p:sp>
        <p:nvSpPr>
          <p:cNvPr id="1547272" name="Rectangle 8"/>
          <p:cNvSpPr>
            <a:spLocks noChangeArrowheads="1"/>
          </p:cNvSpPr>
          <p:nvPr/>
        </p:nvSpPr>
        <p:spPr bwMode="auto">
          <a:xfrm>
            <a:off x="928688" y="1285875"/>
            <a:ext cx="7467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tr-TR" sz="4000"/>
              <a:t>Dolaylı</a:t>
            </a:r>
          </a:p>
          <a:p>
            <a:pPr marL="800100" lvl="1" indent="-342900" algn="l"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endParaRPr lang="en-US" sz="3200"/>
          </a:p>
        </p:txBody>
      </p:sp>
      <p:sp>
        <p:nvSpPr>
          <p:cNvPr id="12" name="11 Yarım Çerçeve"/>
          <p:cNvSpPr/>
          <p:nvPr/>
        </p:nvSpPr>
        <p:spPr>
          <a:xfrm>
            <a:off x="0" y="0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1000125" y="2214563"/>
            <a:ext cx="7543800" cy="100012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algn="l" eaLnBrk="1" fontAlgn="auto" hangingPunct="1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sz="3200" dirty="0">
                <a:latin typeface="+mn-lt"/>
              </a:rPr>
              <a:t>Kayıtlar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47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7272" grpId="0" build="p" autoUpdateAnimBg="0" advAuto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type="title"/>
          </p:nvPr>
        </p:nvSpPr>
        <p:spPr>
          <a:xfrm>
            <a:off x="714375" y="304800"/>
            <a:ext cx="8077200" cy="914400"/>
          </a:xfrm>
        </p:spPr>
        <p:txBody>
          <a:bodyPr/>
          <a:lstStyle/>
          <a:p>
            <a:pPr eaLnBrk="1" hangingPunct="1"/>
            <a:r>
              <a:rPr lang="tr-TR" sz="4000" smtClean="0"/>
              <a:t>Dolaylı ve Doğrudan</a:t>
            </a:r>
            <a:endParaRPr lang="en-GB" sz="4000" smtClean="0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302E0A-F11D-4CDD-871F-6A2246B925D3}" type="slidenum">
              <a:rPr lang="tr-TR"/>
              <a:pPr>
                <a:defRPr/>
              </a:pPr>
              <a:t>21</a:t>
            </a:fld>
            <a:endParaRPr lang="tr-TR" dirty="0"/>
          </a:p>
        </p:txBody>
      </p:sp>
      <p:sp>
        <p:nvSpPr>
          <p:cNvPr id="1547272" name="Rectangle 8"/>
          <p:cNvSpPr>
            <a:spLocks noChangeArrowheads="1"/>
          </p:cNvSpPr>
          <p:nvPr/>
        </p:nvSpPr>
        <p:spPr bwMode="auto">
          <a:xfrm>
            <a:off x="928688" y="1285875"/>
            <a:ext cx="7467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tr-TR" sz="4000"/>
              <a:t>Doğrudan (Kendimizi)</a:t>
            </a:r>
          </a:p>
          <a:p>
            <a:pPr marL="800100" lvl="1" indent="-342900" algn="l"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endParaRPr lang="en-US" sz="3200"/>
          </a:p>
        </p:txBody>
      </p:sp>
      <p:sp>
        <p:nvSpPr>
          <p:cNvPr id="12" name="11 Yarım Çerçeve"/>
          <p:cNvSpPr/>
          <p:nvPr/>
        </p:nvSpPr>
        <p:spPr>
          <a:xfrm>
            <a:off x="0" y="0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  <p:sp>
        <p:nvSpPr>
          <p:cNvPr id="25610" name="14 Dikdörtgen"/>
          <p:cNvSpPr>
            <a:spLocks noChangeArrowheads="1"/>
          </p:cNvSpPr>
          <p:nvPr/>
        </p:nvSpPr>
        <p:spPr bwMode="auto">
          <a:xfrm>
            <a:off x="1000125" y="2357438"/>
            <a:ext cx="7500938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tr-TR"/>
              <a:t>Hekim Olarak: Hastanın karşılanmamış gereksinimleri</a:t>
            </a:r>
          </a:p>
          <a:p>
            <a:pPr algn="l"/>
            <a:endParaRPr lang="tr-TR"/>
          </a:p>
          <a:p>
            <a:pPr algn="l"/>
            <a:r>
              <a:rPr lang="tr-TR"/>
              <a:t>Eğitici Olarak: Hekimlerin eğitilme gereksinimleri</a:t>
            </a:r>
          </a:p>
          <a:p>
            <a:pPr algn="l"/>
            <a:endParaRPr lang="tr-TR"/>
          </a:p>
          <a:p>
            <a:pPr algn="l"/>
            <a:r>
              <a:rPr lang="tr-TR"/>
              <a:t>Tüm Şapkalar: Kritik olayların değerlendirilmesi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47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7272" grpId="0" build="p" autoUpdateAnimBg="0" advAuto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title"/>
          </p:nvPr>
        </p:nvSpPr>
        <p:spPr>
          <a:xfrm>
            <a:off x="714375" y="304800"/>
            <a:ext cx="8077200" cy="914400"/>
          </a:xfrm>
        </p:spPr>
        <p:txBody>
          <a:bodyPr/>
          <a:lstStyle/>
          <a:p>
            <a:pPr eaLnBrk="1" hangingPunct="1"/>
            <a:r>
              <a:rPr lang="tr-TR" sz="4000" smtClean="0"/>
              <a:t>Dolaylı ve Doğrudan</a:t>
            </a:r>
            <a:endParaRPr lang="en-GB" sz="4000" smtClean="0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4603DF-32D6-4F04-AD23-57C5C94F0173}" type="slidenum">
              <a:rPr lang="tr-TR"/>
              <a:pPr>
                <a:defRPr/>
              </a:pPr>
              <a:t>22</a:t>
            </a:fld>
            <a:endParaRPr lang="tr-TR" dirty="0"/>
          </a:p>
        </p:txBody>
      </p:sp>
      <p:sp>
        <p:nvSpPr>
          <p:cNvPr id="1547272" name="Rectangle 8"/>
          <p:cNvSpPr>
            <a:spLocks noChangeArrowheads="1"/>
          </p:cNvSpPr>
          <p:nvPr/>
        </p:nvSpPr>
        <p:spPr bwMode="auto">
          <a:xfrm>
            <a:off x="928688" y="1285875"/>
            <a:ext cx="7467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tr-TR" sz="4000"/>
              <a:t>Doğrudan </a:t>
            </a:r>
            <a:r>
              <a:rPr lang="tr-TR" sz="2800"/>
              <a:t>(Kendimizi ve katılımcıları) </a:t>
            </a:r>
            <a:endParaRPr lang="tr-TR" sz="4000"/>
          </a:p>
          <a:p>
            <a:pPr marL="800100" lvl="1" indent="-342900" algn="l"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endParaRPr lang="en-US" sz="3200"/>
          </a:p>
        </p:txBody>
      </p:sp>
      <p:sp>
        <p:nvSpPr>
          <p:cNvPr id="12" name="11 Yarım Çerçeve"/>
          <p:cNvSpPr/>
          <p:nvPr/>
        </p:nvSpPr>
        <p:spPr>
          <a:xfrm>
            <a:off x="0" y="0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1071563" y="2857500"/>
            <a:ext cx="2643187" cy="22145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algn="l" eaLnBrk="1" fontAlgn="auto" hangingPunct="1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sz="3200" dirty="0">
                <a:latin typeface="+mn-lt"/>
              </a:rPr>
              <a:t>Bilgi</a:t>
            </a:r>
          </a:p>
          <a:p>
            <a:pPr marL="342900" indent="-342900" algn="l" eaLnBrk="1" fontAlgn="auto" hangingPunct="1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sz="3200" dirty="0">
                <a:latin typeface="+mn-lt"/>
              </a:rPr>
              <a:t>Beceri</a:t>
            </a:r>
          </a:p>
          <a:p>
            <a:pPr marL="342900" indent="-342900" algn="l" eaLnBrk="1" fontAlgn="auto" hangingPunct="1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sz="3200" dirty="0">
                <a:latin typeface="+mn-lt"/>
              </a:rPr>
              <a:t>Tutum</a:t>
            </a:r>
          </a:p>
        </p:txBody>
      </p:sp>
      <p:sp>
        <p:nvSpPr>
          <p:cNvPr id="26635" name="AutoShape 1032"/>
          <p:cNvSpPr>
            <a:spLocks noChangeArrowheads="1"/>
          </p:cNvSpPr>
          <p:nvPr/>
        </p:nvSpPr>
        <p:spPr bwMode="auto">
          <a:xfrm flipV="1">
            <a:off x="4786313" y="4286250"/>
            <a:ext cx="2235200" cy="485775"/>
          </a:xfrm>
          <a:custGeom>
            <a:avLst/>
            <a:gdLst>
              <a:gd name="T0" fmla="*/ 2147483647 w 21600"/>
              <a:gd name="T1" fmla="*/ 122848180 h 21600"/>
              <a:gd name="T2" fmla="*/ 2147483647 w 21600"/>
              <a:gd name="T3" fmla="*/ 245695820 h 21600"/>
              <a:gd name="T4" fmla="*/ 1338615678 w 21600"/>
              <a:gd name="T5" fmla="*/ 12284818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008 w 21600"/>
              <a:gd name="T13" fmla="*/ 3008 h 21600"/>
              <a:gd name="T14" fmla="*/ 18592 w 21600"/>
              <a:gd name="T15" fmla="*/ 1859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416" y="21600"/>
                </a:lnTo>
                <a:lnTo>
                  <a:pt x="19184" y="21600"/>
                </a:lnTo>
                <a:lnTo>
                  <a:pt x="21600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26636" name="Text Box 1033"/>
          <p:cNvSpPr txBox="1">
            <a:spLocks noChangeArrowheads="1"/>
          </p:cNvSpPr>
          <p:nvPr/>
        </p:nvSpPr>
        <p:spPr bwMode="auto">
          <a:xfrm>
            <a:off x="5616575" y="4440238"/>
            <a:ext cx="5984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600" b="1"/>
              <a:t>Bilir</a:t>
            </a:r>
            <a:endParaRPr lang="en-GB" sz="1600"/>
          </a:p>
        </p:txBody>
      </p:sp>
      <p:sp>
        <p:nvSpPr>
          <p:cNvPr id="26637" name="AutoShape 1034"/>
          <p:cNvSpPr>
            <a:spLocks noChangeArrowheads="1"/>
          </p:cNvSpPr>
          <p:nvPr/>
        </p:nvSpPr>
        <p:spPr bwMode="auto">
          <a:xfrm flipV="1">
            <a:off x="5038725" y="3802063"/>
            <a:ext cx="1730375" cy="484187"/>
          </a:xfrm>
          <a:custGeom>
            <a:avLst/>
            <a:gdLst>
              <a:gd name="T0" fmla="*/ 2147483647 w 21600"/>
              <a:gd name="T1" fmla="*/ 121647322 h 21600"/>
              <a:gd name="T2" fmla="*/ 2147483647 w 21600"/>
              <a:gd name="T3" fmla="*/ 243294106 h 21600"/>
              <a:gd name="T4" fmla="*/ 814354876 w 21600"/>
              <a:gd name="T5" fmla="*/ 121647322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384 w 21600"/>
              <a:gd name="T13" fmla="*/ 3384 h 21600"/>
              <a:gd name="T14" fmla="*/ 18216 w 21600"/>
              <a:gd name="T15" fmla="*/ 1821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3168" y="21600"/>
                </a:lnTo>
                <a:lnTo>
                  <a:pt x="18432" y="21600"/>
                </a:lnTo>
                <a:lnTo>
                  <a:pt x="21600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26638" name="Text Box 1035"/>
          <p:cNvSpPr txBox="1">
            <a:spLocks noChangeArrowheads="1"/>
          </p:cNvSpPr>
          <p:nvPr/>
        </p:nvSpPr>
        <p:spPr bwMode="auto">
          <a:xfrm>
            <a:off x="5329238" y="3917950"/>
            <a:ext cx="1155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600" b="1"/>
              <a:t>Nasıl bilir</a:t>
            </a:r>
            <a:endParaRPr lang="en-GB" sz="1600"/>
          </a:p>
        </p:txBody>
      </p:sp>
      <p:sp>
        <p:nvSpPr>
          <p:cNvPr id="26639" name="AutoShape 1036"/>
          <p:cNvSpPr>
            <a:spLocks noChangeArrowheads="1"/>
          </p:cNvSpPr>
          <p:nvPr/>
        </p:nvSpPr>
        <p:spPr bwMode="auto">
          <a:xfrm flipV="1">
            <a:off x="5291138" y="3316288"/>
            <a:ext cx="1225550" cy="485775"/>
          </a:xfrm>
          <a:custGeom>
            <a:avLst/>
            <a:gdLst>
              <a:gd name="T0" fmla="*/ 2147483647 w 21600"/>
              <a:gd name="T1" fmla="*/ 122848180 h 21600"/>
              <a:gd name="T2" fmla="*/ 1972674524 w 21600"/>
              <a:gd name="T3" fmla="*/ 245695820 h 21600"/>
              <a:gd name="T4" fmla="*/ 372251259 w 21600"/>
              <a:gd name="T5" fmla="*/ 122848180 h 21600"/>
              <a:gd name="T6" fmla="*/ 1972674524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838 w 21600"/>
              <a:gd name="T13" fmla="*/ 3838 h 21600"/>
              <a:gd name="T14" fmla="*/ 17762 w 21600"/>
              <a:gd name="T15" fmla="*/ 1776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4076" y="21600"/>
                </a:lnTo>
                <a:lnTo>
                  <a:pt x="17524" y="21600"/>
                </a:lnTo>
                <a:lnTo>
                  <a:pt x="21600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26640" name="Text Box 1037"/>
          <p:cNvSpPr txBox="1">
            <a:spLocks noChangeArrowheads="1"/>
          </p:cNvSpPr>
          <p:nvPr/>
        </p:nvSpPr>
        <p:spPr bwMode="auto">
          <a:xfrm>
            <a:off x="5403850" y="3511550"/>
            <a:ext cx="10096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600" b="1"/>
              <a:t>Gösterir</a:t>
            </a:r>
            <a:endParaRPr lang="en-GB" sz="1600" b="1"/>
          </a:p>
        </p:txBody>
      </p:sp>
      <p:sp>
        <p:nvSpPr>
          <p:cNvPr id="26641" name="AutoShape 1038"/>
          <p:cNvSpPr>
            <a:spLocks noChangeArrowheads="1"/>
          </p:cNvSpPr>
          <p:nvPr/>
        </p:nvSpPr>
        <p:spPr bwMode="auto">
          <a:xfrm flipV="1">
            <a:off x="5526088" y="2582863"/>
            <a:ext cx="755650" cy="727075"/>
          </a:xfrm>
          <a:custGeom>
            <a:avLst/>
            <a:gdLst>
              <a:gd name="T0" fmla="*/ 693610045 w 21600"/>
              <a:gd name="T1" fmla="*/ 411908439 h 21600"/>
              <a:gd name="T2" fmla="*/ 462407116 w 21600"/>
              <a:gd name="T3" fmla="*/ 823815801 h 21600"/>
              <a:gd name="T4" fmla="*/ 231202858 w 21600"/>
              <a:gd name="T5" fmla="*/ 411908439 h 21600"/>
              <a:gd name="T6" fmla="*/ 462407116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7200 w 21600"/>
              <a:gd name="T13" fmla="*/ 7200 h 21600"/>
              <a:gd name="T14" fmla="*/ 14400 w 21600"/>
              <a:gd name="T15" fmla="*/ 144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0800" y="21600"/>
                </a:lnTo>
                <a:lnTo>
                  <a:pt x="21600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26642" name="Text Box 1039"/>
          <p:cNvSpPr txBox="1">
            <a:spLocks noChangeArrowheads="1"/>
          </p:cNvSpPr>
          <p:nvPr/>
        </p:nvSpPr>
        <p:spPr bwMode="auto">
          <a:xfrm>
            <a:off x="5514975" y="3036888"/>
            <a:ext cx="7826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600" b="1" dirty="0"/>
              <a:t>Yapar</a:t>
            </a:r>
            <a:endParaRPr lang="en-GB" sz="1600" dirty="0"/>
          </a:p>
        </p:txBody>
      </p:sp>
      <p:sp>
        <p:nvSpPr>
          <p:cNvPr id="23" name="22 Sağ Ok"/>
          <p:cNvSpPr/>
          <p:nvPr/>
        </p:nvSpPr>
        <p:spPr>
          <a:xfrm>
            <a:off x="3143250" y="3214688"/>
            <a:ext cx="1357313" cy="8572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47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7272" grpId="0" build="p" autoUpdateAnimBg="0" advAuto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Bilir</a:t>
            </a:r>
            <a:endParaRPr lang="en-GB" smtClean="0"/>
          </a:p>
        </p:txBody>
      </p:sp>
      <p:sp>
        <p:nvSpPr>
          <p:cNvPr id="2295811" name="Rectangle 1027"/>
          <p:cNvSpPr>
            <a:spLocks noGrp="1" noChangeArrowheads="1"/>
          </p:cNvSpPr>
          <p:nvPr>
            <p:ph idx="1"/>
          </p:nvPr>
        </p:nvSpPr>
        <p:spPr>
          <a:xfrm>
            <a:off x="685800" y="3643313"/>
            <a:ext cx="6934200" cy="2286000"/>
          </a:xfrm>
        </p:spPr>
        <p:txBody>
          <a:bodyPr/>
          <a:lstStyle/>
          <a:p>
            <a:pPr eaLnBrk="1" hangingPunct="1"/>
            <a:r>
              <a:rPr lang="en-US" smtClean="0"/>
              <a:t>1975: </a:t>
            </a:r>
            <a:r>
              <a:rPr lang="tr-TR" smtClean="0"/>
              <a:t>ÇSS de sorunlarla karşılaşıldı</a:t>
            </a:r>
            <a:endParaRPr lang="en-US" smtClean="0"/>
          </a:p>
        </p:txBody>
      </p:sp>
      <p:sp>
        <p:nvSpPr>
          <p:cNvPr id="1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16BF25-2B7E-425B-8130-43C3EA4B2E7B}" type="slidenum">
              <a:rPr lang="tr-TR"/>
              <a:pPr>
                <a:defRPr/>
              </a:pPr>
              <a:t>23</a:t>
            </a:fld>
            <a:endParaRPr lang="tr-TR" dirty="0"/>
          </a:p>
        </p:txBody>
      </p:sp>
      <p:sp>
        <p:nvSpPr>
          <p:cNvPr id="27655" name="Text Box 1029"/>
          <p:cNvSpPr txBox="1">
            <a:spLocks noChangeArrowheads="1"/>
          </p:cNvSpPr>
          <p:nvPr/>
        </p:nvSpPr>
        <p:spPr bwMode="auto">
          <a:xfrm>
            <a:off x="7858125" y="1065213"/>
            <a:ext cx="184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nl-NL" sz="2800"/>
          </a:p>
        </p:txBody>
      </p:sp>
      <p:sp>
        <p:nvSpPr>
          <p:cNvPr id="27656" name="Text Box 1030"/>
          <p:cNvSpPr txBox="1">
            <a:spLocks noChangeArrowheads="1"/>
          </p:cNvSpPr>
          <p:nvPr/>
        </p:nvSpPr>
        <p:spPr bwMode="auto">
          <a:xfrm>
            <a:off x="7856538" y="1550988"/>
            <a:ext cx="184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nl-NL" sz="2800"/>
          </a:p>
        </p:txBody>
      </p:sp>
      <p:sp>
        <p:nvSpPr>
          <p:cNvPr id="27657" name="Text Box 1031"/>
          <p:cNvSpPr txBox="1">
            <a:spLocks noChangeArrowheads="1"/>
          </p:cNvSpPr>
          <p:nvPr/>
        </p:nvSpPr>
        <p:spPr bwMode="auto">
          <a:xfrm>
            <a:off x="7858125" y="62230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nl-NL" sz="2800"/>
          </a:p>
        </p:txBody>
      </p:sp>
      <p:sp>
        <p:nvSpPr>
          <p:cNvPr id="27658" name="AutoShape 1032"/>
          <p:cNvSpPr>
            <a:spLocks noChangeArrowheads="1"/>
          </p:cNvSpPr>
          <p:nvPr/>
        </p:nvSpPr>
        <p:spPr bwMode="auto">
          <a:xfrm flipV="1">
            <a:off x="6832600" y="1928802"/>
            <a:ext cx="2235200" cy="485775"/>
          </a:xfrm>
          <a:custGeom>
            <a:avLst/>
            <a:gdLst>
              <a:gd name="T0" fmla="*/ 2147483647 w 21600"/>
              <a:gd name="T1" fmla="*/ 122848180 h 21600"/>
              <a:gd name="T2" fmla="*/ 2147483647 w 21600"/>
              <a:gd name="T3" fmla="*/ 245695820 h 21600"/>
              <a:gd name="T4" fmla="*/ 1338615678 w 21600"/>
              <a:gd name="T5" fmla="*/ 12284818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008 w 21600"/>
              <a:gd name="T13" fmla="*/ 3008 h 21600"/>
              <a:gd name="T14" fmla="*/ 18592 w 21600"/>
              <a:gd name="T15" fmla="*/ 1859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416" y="21600"/>
                </a:lnTo>
                <a:lnTo>
                  <a:pt x="19184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C000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27659" name="Text Box 1033"/>
          <p:cNvSpPr txBox="1">
            <a:spLocks noChangeArrowheads="1"/>
          </p:cNvSpPr>
          <p:nvPr/>
        </p:nvSpPr>
        <p:spPr bwMode="auto">
          <a:xfrm>
            <a:off x="7662863" y="2084388"/>
            <a:ext cx="5984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600" b="1">
                <a:solidFill>
                  <a:schemeClr val="bg2"/>
                </a:solidFill>
              </a:rPr>
              <a:t>Bilir</a:t>
            </a:r>
            <a:endParaRPr lang="en-GB" sz="1600"/>
          </a:p>
        </p:txBody>
      </p:sp>
      <p:sp>
        <p:nvSpPr>
          <p:cNvPr id="27660" name="AutoShape 1034"/>
          <p:cNvSpPr>
            <a:spLocks noChangeArrowheads="1"/>
          </p:cNvSpPr>
          <p:nvPr/>
        </p:nvSpPr>
        <p:spPr bwMode="auto">
          <a:xfrm flipV="1">
            <a:off x="7072330" y="1428736"/>
            <a:ext cx="1730375" cy="484187"/>
          </a:xfrm>
          <a:custGeom>
            <a:avLst/>
            <a:gdLst>
              <a:gd name="T0" fmla="*/ 2147483647 w 21600"/>
              <a:gd name="T1" fmla="*/ 121647322 h 21600"/>
              <a:gd name="T2" fmla="*/ 2147483647 w 21600"/>
              <a:gd name="T3" fmla="*/ 243294106 h 21600"/>
              <a:gd name="T4" fmla="*/ 814354876 w 21600"/>
              <a:gd name="T5" fmla="*/ 121647322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384 w 21600"/>
              <a:gd name="T13" fmla="*/ 3384 h 21600"/>
              <a:gd name="T14" fmla="*/ 18216 w 21600"/>
              <a:gd name="T15" fmla="*/ 1821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3168" y="21600"/>
                </a:lnTo>
                <a:lnTo>
                  <a:pt x="18432" y="21600"/>
                </a:lnTo>
                <a:lnTo>
                  <a:pt x="21600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27661" name="Text Box 1035"/>
          <p:cNvSpPr txBox="1">
            <a:spLocks noChangeArrowheads="1"/>
          </p:cNvSpPr>
          <p:nvPr/>
        </p:nvSpPr>
        <p:spPr bwMode="auto">
          <a:xfrm>
            <a:off x="7346979" y="1544623"/>
            <a:ext cx="1155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600" b="1">
                <a:solidFill>
                  <a:schemeClr val="bg2"/>
                </a:solidFill>
              </a:rPr>
              <a:t>Nasıl bilir</a:t>
            </a:r>
            <a:endParaRPr lang="en-GB" sz="1600">
              <a:solidFill>
                <a:schemeClr val="bg2"/>
              </a:solidFill>
            </a:endParaRPr>
          </a:p>
        </p:txBody>
      </p:sp>
      <p:sp>
        <p:nvSpPr>
          <p:cNvPr id="27662" name="AutoShape 1036"/>
          <p:cNvSpPr>
            <a:spLocks noChangeArrowheads="1"/>
          </p:cNvSpPr>
          <p:nvPr/>
        </p:nvSpPr>
        <p:spPr bwMode="auto">
          <a:xfrm flipV="1">
            <a:off x="7337425" y="960438"/>
            <a:ext cx="1225550" cy="485775"/>
          </a:xfrm>
          <a:custGeom>
            <a:avLst/>
            <a:gdLst>
              <a:gd name="T0" fmla="*/ 2147483647 w 21600"/>
              <a:gd name="T1" fmla="*/ 122848180 h 21600"/>
              <a:gd name="T2" fmla="*/ 1972674524 w 21600"/>
              <a:gd name="T3" fmla="*/ 245695820 h 21600"/>
              <a:gd name="T4" fmla="*/ 372251259 w 21600"/>
              <a:gd name="T5" fmla="*/ 122848180 h 21600"/>
              <a:gd name="T6" fmla="*/ 1972674524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838 w 21600"/>
              <a:gd name="T13" fmla="*/ 3838 h 21600"/>
              <a:gd name="T14" fmla="*/ 17762 w 21600"/>
              <a:gd name="T15" fmla="*/ 1776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4076" y="21600"/>
                </a:lnTo>
                <a:lnTo>
                  <a:pt x="17524" y="21600"/>
                </a:lnTo>
                <a:lnTo>
                  <a:pt x="21600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27663" name="Text Box 1037"/>
          <p:cNvSpPr txBox="1">
            <a:spLocks noChangeArrowheads="1"/>
          </p:cNvSpPr>
          <p:nvPr/>
        </p:nvSpPr>
        <p:spPr bwMode="auto">
          <a:xfrm>
            <a:off x="7450138" y="1155700"/>
            <a:ext cx="10096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600" b="1">
                <a:solidFill>
                  <a:schemeClr val="bg2"/>
                </a:solidFill>
              </a:rPr>
              <a:t>Gösterir</a:t>
            </a:r>
            <a:endParaRPr lang="en-GB" sz="1600" b="1"/>
          </a:p>
        </p:txBody>
      </p:sp>
      <p:sp>
        <p:nvSpPr>
          <p:cNvPr id="27664" name="AutoShape 1038"/>
          <p:cNvSpPr>
            <a:spLocks noChangeArrowheads="1"/>
          </p:cNvSpPr>
          <p:nvPr/>
        </p:nvSpPr>
        <p:spPr bwMode="auto">
          <a:xfrm flipV="1">
            <a:off x="7572375" y="227013"/>
            <a:ext cx="755650" cy="727075"/>
          </a:xfrm>
          <a:custGeom>
            <a:avLst/>
            <a:gdLst>
              <a:gd name="T0" fmla="*/ 693610045 w 21600"/>
              <a:gd name="T1" fmla="*/ 411908439 h 21600"/>
              <a:gd name="T2" fmla="*/ 462407116 w 21600"/>
              <a:gd name="T3" fmla="*/ 823815801 h 21600"/>
              <a:gd name="T4" fmla="*/ 231202858 w 21600"/>
              <a:gd name="T5" fmla="*/ 411908439 h 21600"/>
              <a:gd name="T6" fmla="*/ 462407116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7200 w 21600"/>
              <a:gd name="T13" fmla="*/ 7200 h 21600"/>
              <a:gd name="T14" fmla="*/ 14400 w 21600"/>
              <a:gd name="T15" fmla="*/ 144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0800" y="21600"/>
                </a:lnTo>
                <a:lnTo>
                  <a:pt x="21600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27665" name="Text Box 1039"/>
          <p:cNvSpPr txBox="1">
            <a:spLocks noChangeArrowheads="1"/>
          </p:cNvSpPr>
          <p:nvPr/>
        </p:nvSpPr>
        <p:spPr bwMode="auto">
          <a:xfrm>
            <a:off x="7561263" y="681038"/>
            <a:ext cx="7826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600" b="1">
                <a:solidFill>
                  <a:schemeClr val="bg2"/>
                </a:solidFill>
              </a:rPr>
              <a:t>Yapar</a:t>
            </a:r>
            <a:endParaRPr lang="en-GB" sz="1600">
              <a:solidFill>
                <a:schemeClr val="bg2"/>
              </a:solidFill>
            </a:endParaRPr>
          </a:p>
        </p:txBody>
      </p:sp>
      <p:sp>
        <p:nvSpPr>
          <p:cNvPr id="2295824" name="Rectangle 1040"/>
          <p:cNvSpPr>
            <a:spLocks noChangeArrowheads="1"/>
          </p:cNvSpPr>
          <p:nvPr/>
        </p:nvSpPr>
        <p:spPr bwMode="auto">
          <a:xfrm>
            <a:off x="685800" y="1752600"/>
            <a:ext cx="69342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endParaRPr lang="en-US" sz="3200"/>
          </a:p>
          <a:p>
            <a:pPr marL="342900" indent="-342900" algn="l"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en-US" sz="3200"/>
              <a:t>1960: </a:t>
            </a:r>
            <a:r>
              <a:rPr lang="tr-TR" sz="3200"/>
              <a:t>Çoktan seçmeli sınavlar (ÇSS)</a:t>
            </a:r>
            <a:endParaRPr lang="en-US" sz="3200"/>
          </a:p>
        </p:txBody>
      </p:sp>
      <p:sp>
        <p:nvSpPr>
          <p:cNvPr id="20" name="19 Yarım Çerçeve"/>
          <p:cNvSpPr/>
          <p:nvPr/>
        </p:nvSpPr>
        <p:spPr>
          <a:xfrm>
            <a:off x="0" y="0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58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958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5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95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5811" grpId="0" build="p" autoUpdateAnimBg="0"/>
      <p:bldP spid="2295824" grpId="0" build="p" autoUpdateAnimBg="0" advAuto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Nasıl yapıldığını bilir</a:t>
            </a:r>
            <a:endParaRPr lang="en-GB" smtClean="0"/>
          </a:p>
        </p:txBody>
      </p:sp>
      <p:sp>
        <p:nvSpPr>
          <p:cNvPr id="2297859" name="Rectangle 1027"/>
          <p:cNvSpPr>
            <a:spLocks noGrp="1" noChangeArrowheads="1"/>
          </p:cNvSpPr>
          <p:nvPr>
            <p:ph idx="1"/>
          </p:nvPr>
        </p:nvSpPr>
        <p:spPr>
          <a:xfrm>
            <a:off x="685800" y="2414588"/>
            <a:ext cx="5867400" cy="215741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sz="2800" smtClean="0"/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1965: </a:t>
            </a:r>
            <a:r>
              <a:rPr lang="tr-TR" sz="2800" smtClean="0"/>
              <a:t>Hasta yönetim Problemleri (HYP)</a:t>
            </a:r>
            <a:endParaRPr lang="en-US" sz="2800" smtClean="0"/>
          </a:p>
        </p:txBody>
      </p:sp>
      <p:sp>
        <p:nvSpPr>
          <p:cNvPr id="1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83AC11-66E5-49E6-BF4A-4F0252BA459C}" type="slidenum">
              <a:rPr lang="tr-TR"/>
              <a:pPr>
                <a:defRPr/>
              </a:pPr>
              <a:t>24</a:t>
            </a:fld>
            <a:endParaRPr lang="tr-TR" dirty="0"/>
          </a:p>
        </p:txBody>
      </p:sp>
      <p:sp>
        <p:nvSpPr>
          <p:cNvPr id="28678" name="Text Box 1028"/>
          <p:cNvSpPr txBox="1">
            <a:spLocks noChangeArrowheads="1"/>
          </p:cNvSpPr>
          <p:nvPr/>
        </p:nvSpPr>
        <p:spPr bwMode="auto">
          <a:xfrm>
            <a:off x="7858125" y="1065213"/>
            <a:ext cx="184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nl-NL" sz="2800"/>
          </a:p>
        </p:txBody>
      </p:sp>
      <p:sp>
        <p:nvSpPr>
          <p:cNvPr id="28679" name="Text Box 1029"/>
          <p:cNvSpPr txBox="1">
            <a:spLocks noChangeArrowheads="1"/>
          </p:cNvSpPr>
          <p:nvPr/>
        </p:nvSpPr>
        <p:spPr bwMode="auto">
          <a:xfrm>
            <a:off x="7856538" y="1550988"/>
            <a:ext cx="184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nl-NL" sz="2800"/>
          </a:p>
        </p:txBody>
      </p:sp>
      <p:sp>
        <p:nvSpPr>
          <p:cNvPr id="28680" name="Text Box 1030"/>
          <p:cNvSpPr txBox="1">
            <a:spLocks noChangeArrowheads="1"/>
          </p:cNvSpPr>
          <p:nvPr/>
        </p:nvSpPr>
        <p:spPr bwMode="auto">
          <a:xfrm>
            <a:off x="7858125" y="62230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nl-NL" sz="2800"/>
          </a:p>
        </p:txBody>
      </p:sp>
      <p:sp>
        <p:nvSpPr>
          <p:cNvPr id="28681" name="AutoShape 1031"/>
          <p:cNvSpPr>
            <a:spLocks noChangeArrowheads="1"/>
          </p:cNvSpPr>
          <p:nvPr/>
        </p:nvSpPr>
        <p:spPr bwMode="auto">
          <a:xfrm flipV="1">
            <a:off x="6832600" y="1930400"/>
            <a:ext cx="2235200" cy="485775"/>
          </a:xfrm>
          <a:custGeom>
            <a:avLst/>
            <a:gdLst>
              <a:gd name="T0" fmla="*/ 2147483647 w 21600"/>
              <a:gd name="T1" fmla="*/ 122848180 h 21600"/>
              <a:gd name="T2" fmla="*/ 2147483647 w 21600"/>
              <a:gd name="T3" fmla="*/ 245695820 h 21600"/>
              <a:gd name="T4" fmla="*/ 1338615678 w 21600"/>
              <a:gd name="T5" fmla="*/ 12284818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008 w 21600"/>
              <a:gd name="T13" fmla="*/ 3008 h 21600"/>
              <a:gd name="T14" fmla="*/ 18592 w 21600"/>
              <a:gd name="T15" fmla="*/ 1859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416" y="21600"/>
                </a:lnTo>
                <a:lnTo>
                  <a:pt x="19184" y="21600"/>
                </a:lnTo>
                <a:lnTo>
                  <a:pt x="21600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28682" name="Text Box 1032"/>
          <p:cNvSpPr txBox="1">
            <a:spLocks noChangeArrowheads="1"/>
          </p:cNvSpPr>
          <p:nvPr/>
        </p:nvSpPr>
        <p:spPr bwMode="auto">
          <a:xfrm>
            <a:off x="7662863" y="2084388"/>
            <a:ext cx="5984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600" b="1">
                <a:solidFill>
                  <a:schemeClr val="bg2"/>
                </a:solidFill>
              </a:rPr>
              <a:t>Bilir</a:t>
            </a:r>
            <a:endParaRPr lang="en-GB" sz="1600"/>
          </a:p>
        </p:txBody>
      </p:sp>
      <p:sp>
        <p:nvSpPr>
          <p:cNvPr id="28683" name="AutoShape 1033"/>
          <p:cNvSpPr>
            <a:spLocks noChangeArrowheads="1"/>
          </p:cNvSpPr>
          <p:nvPr/>
        </p:nvSpPr>
        <p:spPr bwMode="auto">
          <a:xfrm flipV="1">
            <a:off x="7085013" y="1446213"/>
            <a:ext cx="1730375" cy="484187"/>
          </a:xfrm>
          <a:custGeom>
            <a:avLst/>
            <a:gdLst>
              <a:gd name="T0" fmla="*/ 2147483647 w 21600"/>
              <a:gd name="T1" fmla="*/ 121647322 h 21600"/>
              <a:gd name="T2" fmla="*/ 2147483647 w 21600"/>
              <a:gd name="T3" fmla="*/ 243294106 h 21600"/>
              <a:gd name="T4" fmla="*/ 814354876 w 21600"/>
              <a:gd name="T5" fmla="*/ 121647322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384 w 21600"/>
              <a:gd name="T13" fmla="*/ 3384 h 21600"/>
              <a:gd name="T14" fmla="*/ 18216 w 21600"/>
              <a:gd name="T15" fmla="*/ 1821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3168" y="21600"/>
                </a:lnTo>
                <a:lnTo>
                  <a:pt x="1843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C000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28684" name="Text Box 1034"/>
          <p:cNvSpPr txBox="1">
            <a:spLocks noChangeArrowheads="1"/>
          </p:cNvSpPr>
          <p:nvPr/>
        </p:nvSpPr>
        <p:spPr bwMode="auto">
          <a:xfrm>
            <a:off x="7375525" y="1562100"/>
            <a:ext cx="1155700" cy="33655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600" b="1">
                <a:solidFill>
                  <a:schemeClr val="bg2"/>
                </a:solidFill>
              </a:rPr>
              <a:t>Nasıl bilir</a:t>
            </a:r>
            <a:endParaRPr lang="en-GB" sz="1600">
              <a:solidFill>
                <a:schemeClr val="bg2"/>
              </a:solidFill>
            </a:endParaRPr>
          </a:p>
        </p:txBody>
      </p:sp>
      <p:sp>
        <p:nvSpPr>
          <p:cNvPr id="28685" name="AutoShape 1035"/>
          <p:cNvSpPr>
            <a:spLocks noChangeArrowheads="1"/>
          </p:cNvSpPr>
          <p:nvPr/>
        </p:nvSpPr>
        <p:spPr bwMode="auto">
          <a:xfrm flipV="1">
            <a:off x="7337425" y="960438"/>
            <a:ext cx="1225550" cy="485775"/>
          </a:xfrm>
          <a:custGeom>
            <a:avLst/>
            <a:gdLst>
              <a:gd name="T0" fmla="*/ 2147483647 w 21600"/>
              <a:gd name="T1" fmla="*/ 122848180 h 21600"/>
              <a:gd name="T2" fmla="*/ 1972674524 w 21600"/>
              <a:gd name="T3" fmla="*/ 245695820 h 21600"/>
              <a:gd name="T4" fmla="*/ 372251259 w 21600"/>
              <a:gd name="T5" fmla="*/ 122848180 h 21600"/>
              <a:gd name="T6" fmla="*/ 1972674524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838 w 21600"/>
              <a:gd name="T13" fmla="*/ 3838 h 21600"/>
              <a:gd name="T14" fmla="*/ 17762 w 21600"/>
              <a:gd name="T15" fmla="*/ 1776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4076" y="21600"/>
                </a:lnTo>
                <a:lnTo>
                  <a:pt x="17524" y="21600"/>
                </a:lnTo>
                <a:lnTo>
                  <a:pt x="21600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28686" name="Text Box 1036"/>
          <p:cNvSpPr txBox="1">
            <a:spLocks noChangeArrowheads="1"/>
          </p:cNvSpPr>
          <p:nvPr/>
        </p:nvSpPr>
        <p:spPr bwMode="auto">
          <a:xfrm>
            <a:off x="7450138" y="1155700"/>
            <a:ext cx="10096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600" b="1">
                <a:solidFill>
                  <a:schemeClr val="bg2"/>
                </a:solidFill>
              </a:rPr>
              <a:t>Gösterir</a:t>
            </a:r>
            <a:endParaRPr lang="en-GB" sz="1600" b="1"/>
          </a:p>
        </p:txBody>
      </p:sp>
      <p:sp>
        <p:nvSpPr>
          <p:cNvPr id="28687" name="AutoShape 1037"/>
          <p:cNvSpPr>
            <a:spLocks noChangeArrowheads="1"/>
          </p:cNvSpPr>
          <p:nvPr/>
        </p:nvSpPr>
        <p:spPr bwMode="auto">
          <a:xfrm flipV="1">
            <a:off x="7572375" y="227013"/>
            <a:ext cx="755650" cy="727075"/>
          </a:xfrm>
          <a:custGeom>
            <a:avLst/>
            <a:gdLst>
              <a:gd name="T0" fmla="*/ 693610045 w 21600"/>
              <a:gd name="T1" fmla="*/ 411908439 h 21600"/>
              <a:gd name="T2" fmla="*/ 462407116 w 21600"/>
              <a:gd name="T3" fmla="*/ 823815801 h 21600"/>
              <a:gd name="T4" fmla="*/ 231202858 w 21600"/>
              <a:gd name="T5" fmla="*/ 411908439 h 21600"/>
              <a:gd name="T6" fmla="*/ 462407116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7200 w 21600"/>
              <a:gd name="T13" fmla="*/ 7200 h 21600"/>
              <a:gd name="T14" fmla="*/ 14400 w 21600"/>
              <a:gd name="T15" fmla="*/ 144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0800" y="21600"/>
                </a:lnTo>
                <a:lnTo>
                  <a:pt x="21600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28688" name="Text Box 1038"/>
          <p:cNvSpPr txBox="1">
            <a:spLocks noChangeArrowheads="1"/>
          </p:cNvSpPr>
          <p:nvPr/>
        </p:nvSpPr>
        <p:spPr bwMode="auto">
          <a:xfrm>
            <a:off x="7561263" y="681038"/>
            <a:ext cx="7826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600" b="1">
                <a:solidFill>
                  <a:schemeClr val="bg2"/>
                </a:solidFill>
              </a:rPr>
              <a:t>Yapar</a:t>
            </a:r>
            <a:endParaRPr lang="en-GB" sz="1600">
              <a:solidFill>
                <a:schemeClr val="bg2"/>
              </a:solidFill>
            </a:endParaRPr>
          </a:p>
        </p:txBody>
      </p:sp>
      <p:sp>
        <p:nvSpPr>
          <p:cNvPr id="18" name="17 Yarım Çerçeve"/>
          <p:cNvSpPr/>
          <p:nvPr/>
        </p:nvSpPr>
        <p:spPr>
          <a:xfrm>
            <a:off x="0" y="0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97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7859" grpId="0" build="p" autoUpdateAnimBg="0" advAuto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Nasıl Yapıldığını Gösterir</a:t>
            </a:r>
            <a:endParaRPr lang="en-GB" smtClean="0"/>
          </a:p>
        </p:txBody>
      </p:sp>
      <p:sp>
        <p:nvSpPr>
          <p:cNvPr id="1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000998-C808-4165-B5F8-D3A8DBFCA52C}" type="slidenum">
              <a:rPr lang="tr-TR"/>
              <a:pPr>
                <a:defRPr/>
              </a:pPr>
              <a:t>25</a:t>
            </a:fld>
            <a:endParaRPr lang="tr-TR" dirty="0"/>
          </a:p>
        </p:txBody>
      </p:sp>
      <p:sp>
        <p:nvSpPr>
          <p:cNvPr id="29701" name="Text Box 1027"/>
          <p:cNvSpPr txBox="1">
            <a:spLocks noChangeArrowheads="1"/>
          </p:cNvSpPr>
          <p:nvPr/>
        </p:nvSpPr>
        <p:spPr bwMode="auto">
          <a:xfrm>
            <a:off x="7807325" y="1065213"/>
            <a:ext cx="184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nl-NL" sz="2800"/>
          </a:p>
        </p:txBody>
      </p:sp>
      <p:sp>
        <p:nvSpPr>
          <p:cNvPr id="29702" name="Text Box 1028"/>
          <p:cNvSpPr txBox="1">
            <a:spLocks noChangeArrowheads="1"/>
          </p:cNvSpPr>
          <p:nvPr/>
        </p:nvSpPr>
        <p:spPr bwMode="auto">
          <a:xfrm>
            <a:off x="7805738" y="1550988"/>
            <a:ext cx="184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nl-NL" sz="2800"/>
          </a:p>
        </p:txBody>
      </p:sp>
      <p:sp>
        <p:nvSpPr>
          <p:cNvPr id="29703" name="Text Box 1029"/>
          <p:cNvSpPr txBox="1">
            <a:spLocks noChangeArrowheads="1"/>
          </p:cNvSpPr>
          <p:nvPr/>
        </p:nvSpPr>
        <p:spPr bwMode="auto">
          <a:xfrm>
            <a:off x="7807325" y="62230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nl-NL" sz="2800"/>
          </a:p>
        </p:txBody>
      </p:sp>
      <p:sp>
        <p:nvSpPr>
          <p:cNvPr id="29704" name="AutoShape 1030"/>
          <p:cNvSpPr>
            <a:spLocks noChangeArrowheads="1"/>
          </p:cNvSpPr>
          <p:nvPr/>
        </p:nvSpPr>
        <p:spPr bwMode="auto">
          <a:xfrm flipV="1">
            <a:off x="6781800" y="1930400"/>
            <a:ext cx="2235200" cy="485775"/>
          </a:xfrm>
          <a:custGeom>
            <a:avLst/>
            <a:gdLst>
              <a:gd name="T0" fmla="*/ 2147483647 w 21600"/>
              <a:gd name="T1" fmla="*/ 122848180 h 21600"/>
              <a:gd name="T2" fmla="*/ 2147483647 w 21600"/>
              <a:gd name="T3" fmla="*/ 245695820 h 21600"/>
              <a:gd name="T4" fmla="*/ 1338615678 w 21600"/>
              <a:gd name="T5" fmla="*/ 12284818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008 w 21600"/>
              <a:gd name="T13" fmla="*/ 3008 h 21600"/>
              <a:gd name="T14" fmla="*/ 18592 w 21600"/>
              <a:gd name="T15" fmla="*/ 1859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416" y="21600"/>
                </a:lnTo>
                <a:lnTo>
                  <a:pt x="19184" y="21600"/>
                </a:lnTo>
                <a:lnTo>
                  <a:pt x="21600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29705" name="Text Box 1031"/>
          <p:cNvSpPr txBox="1">
            <a:spLocks noChangeArrowheads="1"/>
          </p:cNvSpPr>
          <p:nvPr/>
        </p:nvSpPr>
        <p:spPr bwMode="auto">
          <a:xfrm>
            <a:off x="7612063" y="2084388"/>
            <a:ext cx="5984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600" b="1">
                <a:solidFill>
                  <a:schemeClr val="bg2"/>
                </a:solidFill>
              </a:rPr>
              <a:t>Bilir</a:t>
            </a:r>
            <a:endParaRPr lang="en-GB" sz="1600"/>
          </a:p>
        </p:txBody>
      </p:sp>
      <p:sp>
        <p:nvSpPr>
          <p:cNvPr id="29706" name="AutoShape 1032"/>
          <p:cNvSpPr>
            <a:spLocks noChangeArrowheads="1"/>
          </p:cNvSpPr>
          <p:nvPr/>
        </p:nvSpPr>
        <p:spPr bwMode="auto">
          <a:xfrm flipV="1">
            <a:off x="7034213" y="1446213"/>
            <a:ext cx="1730375" cy="484187"/>
          </a:xfrm>
          <a:custGeom>
            <a:avLst/>
            <a:gdLst>
              <a:gd name="T0" fmla="*/ 2147483647 w 21600"/>
              <a:gd name="T1" fmla="*/ 121647322 h 21600"/>
              <a:gd name="T2" fmla="*/ 2147483647 w 21600"/>
              <a:gd name="T3" fmla="*/ 243294106 h 21600"/>
              <a:gd name="T4" fmla="*/ 814354876 w 21600"/>
              <a:gd name="T5" fmla="*/ 121647322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384 w 21600"/>
              <a:gd name="T13" fmla="*/ 3384 h 21600"/>
              <a:gd name="T14" fmla="*/ 18216 w 21600"/>
              <a:gd name="T15" fmla="*/ 1821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3168" y="21600"/>
                </a:lnTo>
                <a:lnTo>
                  <a:pt x="18432" y="21600"/>
                </a:lnTo>
                <a:lnTo>
                  <a:pt x="21600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29707" name="Text Box 1033"/>
          <p:cNvSpPr txBox="1">
            <a:spLocks noChangeArrowheads="1"/>
          </p:cNvSpPr>
          <p:nvPr/>
        </p:nvSpPr>
        <p:spPr bwMode="auto">
          <a:xfrm>
            <a:off x="7324725" y="1562100"/>
            <a:ext cx="1155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600" b="1">
                <a:solidFill>
                  <a:schemeClr val="bg2"/>
                </a:solidFill>
              </a:rPr>
              <a:t>Nasıl bilir</a:t>
            </a:r>
            <a:endParaRPr lang="en-GB" sz="1600">
              <a:solidFill>
                <a:schemeClr val="bg2"/>
              </a:solidFill>
            </a:endParaRPr>
          </a:p>
        </p:txBody>
      </p:sp>
      <p:sp>
        <p:nvSpPr>
          <p:cNvPr id="29708" name="AutoShape 1034"/>
          <p:cNvSpPr>
            <a:spLocks noChangeArrowheads="1"/>
          </p:cNvSpPr>
          <p:nvPr/>
        </p:nvSpPr>
        <p:spPr bwMode="auto">
          <a:xfrm flipV="1">
            <a:off x="7286625" y="960438"/>
            <a:ext cx="1225550" cy="485775"/>
          </a:xfrm>
          <a:custGeom>
            <a:avLst/>
            <a:gdLst>
              <a:gd name="T0" fmla="*/ 2147483647 w 21600"/>
              <a:gd name="T1" fmla="*/ 122848180 h 21600"/>
              <a:gd name="T2" fmla="*/ 1972674524 w 21600"/>
              <a:gd name="T3" fmla="*/ 245695820 h 21600"/>
              <a:gd name="T4" fmla="*/ 372251259 w 21600"/>
              <a:gd name="T5" fmla="*/ 122848180 h 21600"/>
              <a:gd name="T6" fmla="*/ 1972674524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838 w 21600"/>
              <a:gd name="T13" fmla="*/ 3838 h 21600"/>
              <a:gd name="T14" fmla="*/ 17762 w 21600"/>
              <a:gd name="T15" fmla="*/ 1776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4076" y="21600"/>
                </a:lnTo>
                <a:lnTo>
                  <a:pt x="17524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66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29709" name="Text Box 1035"/>
          <p:cNvSpPr txBox="1">
            <a:spLocks noChangeArrowheads="1"/>
          </p:cNvSpPr>
          <p:nvPr/>
        </p:nvSpPr>
        <p:spPr bwMode="auto">
          <a:xfrm>
            <a:off x="7369175" y="1155700"/>
            <a:ext cx="10699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600" b="1">
                <a:solidFill>
                  <a:schemeClr val="bg2"/>
                </a:solidFill>
              </a:rPr>
              <a:t>Gösterir </a:t>
            </a:r>
            <a:endParaRPr lang="en-GB" sz="1600" b="1"/>
          </a:p>
        </p:txBody>
      </p:sp>
      <p:sp>
        <p:nvSpPr>
          <p:cNvPr id="29710" name="AutoShape 1036"/>
          <p:cNvSpPr>
            <a:spLocks noChangeArrowheads="1"/>
          </p:cNvSpPr>
          <p:nvPr/>
        </p:nvSpPr>
        <p:spPr bwMode="auto">
          <a:xfrm flipV="1">
            <a:off x="7521575" y="227013"/>
            <a:ext cx="755650" cy="727075"/>
          </a:xfrm>
          <a:custGeom>
            <a:avLst/>
            <a:gdLst>
              <a:gd name="T0" fmla="*/ 693610045 w 21600"/>
              <a:gd name="T1" fmla="*/ 411908439 h 21600"/>
              <a:gd name="T2" fmla="*/ 462407116 w 21600"/>
              <a:gd name="T3" fmla="*/ 823815801 h 21600"/>
              <a:gd name="T4" fmla="*/ 231202858 w 21600"/>
              <a:gd name="T5" fmla="*/ 411908439 h 21600"/>
              <a:gd name="T6" fmla="*/ 462407116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7200 w 21600"/>
              <a:gd name="T13" fmla="*/ 7200 h 21600"/>
              <a:gd name="T14" fmla="*/ 14400 w 21600"/>
              <a:gd name="T15" fmla="*/ 144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0800" y="21600"/>
                </a:lnTo>
                <a:lnTo>
                  <a:pt x="21600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29711" name="Text Box 1037"/>
          <p:cNvSpPr txBox="1">
            <a:spLocks noChangeArrowheads="1"/>
          </p:cNvSpPr>
          <p:nvPr/>
        </p:nvSpPr>
        <p:spPr bwMode="auto">
          <a:xfrm>
            <a:off x="7508875" y="681038"/>
            <a:ext cx="7826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600" b="1">
                <a:solidFill>
                  <a:schemeClr val="bg2"/>
                </a:solidFill>
              </a:rPr>
              <a:t>Yapar</a:t>
            </a:r>
            <a:endParaRPr lang="en-GB" sz="1600">
              <a:solidFill>
                <a:schemeClr val="bg2"/>
              </a:solidFill>
            </a:endParaRPr>
          </a:p>
        </p:txBody>
      </p:sp>
      <p:sp>
        <p:nvSpPr>
          <p:cNvPr id="2316302" name="Rectangle 1038"/>
          <p:cNvSpPr>
            <a:spLocks noChangeArrowheads="1"/>
          </p:cNvSpPr>
          <p:nvPr/>
        </p:nvSpPr>
        <p:spPr bwMode="auto">
          <a:xfrm>
            <a:off x="642938" y="714375"/>
            <a:ext cx="58674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endParaRPr lang="en-US" sz="3200" dirty="0">
              <a:latin typeface="+mj-lt"/>
            </a:endParaRPr>
          </a:p>
          <a:p>
            <a:pPr marL="342900" indent="-342900" algn="l"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Blip>
                <a:blip r:embed="rId2"/>
              </a:buBlip>
              <a:defRPr/>
            </a:pPr>
            <a:r>
              <a:rPr lang="en-US" sz="3200" dirty="0">
                <a:latin typeface="+mj-lt"/>
              </a:rPr>
              <a:t>1975: </a:t>
            </a:r>
            <a:r>
              <a:rPr lang="tr-TR" sz="3200" dirty="0">
                <a:latin typeface="+mj-lt"/>
              </a:rPr>
              <a:t>Objektif Yapılandırılmış Klinik Sınav</a:t>
            </a:r>
            <a:r>
              <a:rPr lang="en-US" sz="3200" dirty="0">
                <a:latin typeface="+mj-lt"/>
              </a:rPr>
              <a:t> (OSCE)</a:t>
            </a:r>
            <a:r>
              <a:rPr lang="tr-TR" sz="3200" dirty="0">
                <a:latin typeface="+mj-lt"/>
              </a:rPr>
              <a:t> kullanıma girdi</a:t>
            </a:r>
            <a:endParaRPr lang="en-US" sz="3200" dirty="0">
              <a:latin typeface="+mj-lt"/>
            </a:endParaRPr>
          </a:p>
        </p:txBody>
      </p:sp>
      <p:sp>
        <p:nvSpPr>
          <p:cNvPr id="18" name="17 Yarım Çerçeve"/>
          <p:cNvSpPr/>
          <p:nvPr/>
        </p:nvSpPr>
        <p:spPr>
          <a:xfrm>
            <a:off x="0" y="0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Rectangle 1027"/>
          <p:cNvSpPr>
            <a:spLocks noGrp="1" noChangeArrowheads="1"/>
          </p:cNvSpPr>
          <p:nvPr>
            <p:ph idx="1"/>
          </p:nvPr>
        </p:nvSpPr>
        <p:spPr>
          <a:xfrm>
            <a:off x="642938" y="3171825"/>
            <a:ext cx="5867400" cy="4114800"/>
          </a:xfrm>
        </p:spPr>
        <p:txBody>
          <a:bodyPr/>
          <a:lstStyle/>
          <a:p>
            <a:pPr eaLnBrk="1" hangingPunct="1"/>
            <a:r>
              <a:rPr lang="tr-TR" sz="2400" smtClean="0"/>
              <a:t>Klinik olarak mümkün olduğunca gerçeğe uygun istasyonlar </a:t>
            </a:r>
            <a:endParaRPr lang="en-US" sz="2400" smtClean="0"/>
          </a:p>
          <a:p>
            <a:pPr eaLnBrk="1" hangingPunct="1"/>
            <a:r>
              <a:rPr lang="tr-TR" sz="2400" smtClean="0"/>
              <a:t>OSCE’lerde öğrenci hakkında ayrıntılı ve toplam kararlar iyi verilir</a:t>
            </a:r>
          </a:p>
          <a:p>
            <a:pPr marL="342900" lvl="1" indent="-342900" eaLnBrk="1" hangingPunct="1">
              <a:buFont typeface="Arial" charset="0"/>
              <a:buChar char="•"/>
            </a:pPr>
            <a:r>
              <a:rPr lang="tr-TR" sz="2400" smtClean="0"/>
              <a:t>Klinik nedene dayandırma ve uygulama becerilerini değerlendirme</a:t>
            </a:r>
            <a:endParaRPr lang="en-US" sz="2400" smtClean="0"/>
          </a:p>
          <a:p>
            <a:pPr eaLnBrk="1" hangingPunct="1"/>
            <a:endParaRPr lang="en-US" sz="24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63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163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6302" grpId="0" build="p" autoUpdateAnimBg="0" advAuto="0"/>
      <p:bldP spid="19" grpId="0" build="p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0"/>
            <a:ext cx="7793038" cy="1143000"/>
          </a:xfrm>
        </p:spPr>
        <p:txBody>
          <a:bodyPr/>
          <a:lstStyle/>
          <a:p>
            <a:pPr eaLnBrk="1" hangingPunct="1"/>
            <a:r>
              <a:rPr lang="tr-TR" smtClean="0"/>
              <a:t>Yapar </a:t>
            </a:r>
            <a:endParaRPr lang="en-GB" smtClean="0"/>
          </a:p>
        </p:txBody>
      </p:sp>
      <p:sp>
        <p:nvSpPr>
          <p:cNvPr id="2322449" name="Rectangle 17"/>
          <p:cNvSpPr>
            <a:spLocks noGrp="1" noChangeArrowheads="1"/>
          </p:cNvSpPr>
          <p:nvPr>
            <p:ph idx="1"/>
          </p:nvPr>
        </p:nvSpPr>
        <p:spPr>
          <a:xfrm>
            <a:off x="838200" y="2590800"/>
            <a:ext cx="7772400" cy="4114800"/>
          </a:xfrm>
        </p:spPr>
        <p:txBody>
          <a:bodyPr/>
          <a:lstStyle/>
          <a:p>
            <a:pPr eaLnBrk="1" hangingPunct="1"/>
            <a:r>
              <a:rPr lang="tr-TR" smtClean="0"/>
              <a:t>Klinik uygulama değerlendirmesinde </a:t>
            </a:r>
            <a:r>
              <a:rPr lang="tr-TR" smtClean="0">
                <a:hlinkClick r:id="rId2" action="ppaction://hlinkpres?slideindex=1&amp;slidetitle="/>
              </a:rPr>
              <a:t>Yöntemler</a:t>
            </a:r>
            <a:r>
              <a:rPr lang="en-US" smtClean="0"/>
              <a:t> </a:t>
            </a:r>
            <a:endParaRPr lang="tr-TR" smtClean="0"/>
          </a:p>
          <a:p>
            <a:pPr lvl="1" eaLnBrk="1" hangingPunct="1">
              <a:spcBef>
                <a:spcPct val="0"/>
              </a:spcBef>
            </a:pPr>
            <a:r>
              <a:rPr lang="tr-TR" sz="2400" smtClean="0"/>
              <a:t>Audio/video gözlem</a:t>
            </a:r>
          </a:p>
          <a:p>
            <a:pPr lvl="1" eaLnBrk="1" hangingPunct="1">
              <a:spcBef>
                <a:spcPct val="0"/>
              </a:spcBef>
            </a:pPr>
            <a:r>
              <a:rPr lang="tr-TR" sz="2400" smtClean="0"/>
              <a:t>Reçete kontrolü</a:t>
            </a:r>
            <a:endParaRPr lang="en-GB" sz="2400" smtClean="0"/>
          </a:p>
          <a:p>
            <a:pPr lvl="1" eaLnBrk="1" hangingPunct="1">
              <a:spcBef>
                <a:spcPct val="0"/>
              </a:spcBef>
            </a:pPr>
            <a:r>
              <a:rPr lang="tr-TR" sz="2400" smtClean="0"/>
              <a:t>Maskeli standardize hastalar</a:t>
            </a:r>
            <a:r>
              <a:rPr lang="en-GB" sz="2400" smtClean="0"/>
              <a:t> </a:t>
            </a:r>
          </a:p>
          <a:p>
            <a:pPr lvl="1" eaLnBrk="1" hangingPunct="1">
              <a:spcBef>
                <a:spcPct val="0"/>
              </a:spcBef>
            </a:pPr>
            <a:r>
              <a:rPr lang="en-GB" sz="2400" smtClean="0"/>
              <a:t>ICE</a:t>
            </a:r>
            <a:r>
              <a:rPr lang="tr-TR" sz="2400" smtClean="0"/>
              <a:t> (</a:t>
            </a:r>
            <a:r>
              <a:rPr lang="tr-TR" sz="2400" smtClean="0">
                <a:solidFill>
                  <a:schemeClr val="hlink"/>
                </a:solidFill>
              </a:rPr>
              <a:t>bütünsel klinik değerlendirme</a:t>
            </a:r>
            <a:r>
              <a:rPr lang="tr-TR" sz="2400" smtClean="0"/>
              <a:t>)</a:t>
            </a:r>
            <a:endParaRPr lang="en-US" sz="2400" smtClean="0"/>
          </a:p>
        </p:txBody>
      </p:sp>
      <p:sp>
        <p:nvSpPr>
          <p:cNvPr id="1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23C0C0-10F2-4348-BBE8-07FEF6C126C2}" type="slidenum">
              <a:rPr lang="tr-TR"/>
              <a:pPr>
                <a:defRPr/>
              </a:pPr>
              <a:t>26</a:t>
            </a:fld>
            <a:endParaRPr lang="tr-TR" dirty="0"/>
          </a:p>
        </p:txBody>
      </p:sp>
      <p:sp>
        <p:nvSpPr>
          <p:cNvPr id="30726" name="Text Box 4"/>
          <p:cNvSpPr txBox="1">
            <a:spLocks noChangeArrowheads="1"/>
          </p:cNvSpPr>
          <p:nvPr/>
        </p:nvSpPr>
        <p:spPr bwMode="auto">
          <a:xfrm>
            <a:off x="7807325" y="1065213"/>
            <a:ext cx="184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GB" sz="2800"/>
          </a:p>
        </p:txBody>
      </p:sp>
      <p:sp>
        <p:nvSpPr>
          <p:cNvPr id="30727" name="Text Box 5"/>
          <p:cNvSpPr txBox="1">
            <a:spLocks noChangeArrowheads="1"/>
          </p:cNvSpPr>
          <p:nvPr/>
        </p:nvSpPr>
        <p:spPr bwMode="auto">
          <a:xfrm>
            <a:off x="7805738" y="1550988"/>
            <a:ext cx="184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GB" sz="2800"/>
          </a:p>
        </p:txBody>
      </p:sp>
      <p:sp>
        <p:nvSpPr>
          <p:cNvPr id="30728" name="Text Box 6"/>
          <p:cNvSpPr txBox="1">
            <a:spLocks noChangeArrowheads="1"/>
          </p:cNvSpPr>
          <p:nvPr/>
        </p:nvSpPr>
        <p:spPr bwMode="auto">
          <a:xfrm>
            <a:off x="7807325" y="622300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GB" sz="2800"/>
          </a:p>
        </p:txBody>
      </p:sp>
      <p:sp>
        <p:nvSpPr>
          <p:cNvPr id="30729" name="AutoShape 7"/>
          <p:cNvSpPr>
            <a:spLocks noChangeArrowheads="1"/>
          </p:cNvSpPr>
          <p:nvPr/>
        </p:nvSpPr>
        <p:spPr bwMode="auto">
          <a:xfrm flipV="1">
            <a:off x="6781800" y="1930400"/>
            <a:ext cx="2235200" cy="485775"/>
          </a:xfrm>
          <a:custGeom>
            <a:avLst/>
            <a:gdLst>
              <a:gd name="T0" fmla="*/ 2147483647 w 21600"/>
              <a:gd name="T1" fmla="*/ 122848180 h 21600"/>
              <a:gd name="T2" fmla="*/ 2147483647 w 21600"/>
              <a:gd name="T3" fmla="*/ 245695820 h 21600"/>
              <a:gd name="T4" fmla="*/ 1338615678 w 21600"/>
              <a:gd name="T5" fmla="*/ 122848180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008 w 21600"/>
              <a:gd name="T13" fmla="*/ 3008 h 21600"/>
              <a:gd name="T14" fmla="*/ 18592 w 21600"/>
              <a:gd name="T15" fmla="*/ 1859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416" y="21600"/>
                </a:lnTo>
                <a:lnTo>
                  <a:pt x="19184" y="21600"/>
                </a:lnTo>
                <a:lnTo>
                  <a:pt x="21600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30730" name="Text Box 8"/>
          <p:cNvSpPr txBox="1">
            <a:spLocks noChangeArrowheads="1"/>
          </p:cNvSpPr>
          <p:nvPr/>
        </p:nvSpPr>
        <p:spPr bwMode="auto">
          <a:xfrm>
            <a:off x="7612063" y="2084388"/>
            <a:ext cx="5984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600" b="1">
                <a:solidFill>
                  <a:schemeClr val="bg2"/>
                </a:solidFill>
              </a:rPr>
              <a:t>Bilir</a:t>
            </a:r>
            <a:endParaRPr lang="en-GB" sz="1600"/>
          </a:p>
        </p:txBody>
      </p:sp>
      <p:sp>
        <p:nvSpPr>
          <p:cNvPr id="30731" name="AutoShape 9"/>
          <p:cNvSpPr>
            <a:spLocks noChangeArrowheads="1"/>
          </p:cNvSpPr>
          <p:nvPr/>
        </p:nvSpPr>
        <p:spPr bwMode="auto">
          <a:xfrm flipV="1">
            <a:off x="7034213" y="1446213"/>
            <a:ext cx="1730375" cy="484187"/>
          </a:xfrm>
          <a:custGeom>
            <a:avLst/>
            <a:gdLst>
              <a:gd name="T0" fmla="*/ 2147483647 w 21600"/>
              <a:gd name="T1" fmla="*/ 121647322 h 21600"/>
              <a:gd name="T2" fmla="*/ 2147483647 w 21600"/>
              <a:gd name="T3" fmla="*/ 243294106 h 21600"/>
              <a:gd name="T4" fmla="*/ 814354876 w 21600"/>
              <a:gd name="T5" fmla="*/ 121647322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384 w 21600"/>
              <a:gd name="T13" fmla="*/ 3384 h 21600"/>
              <a:gd name="T14" fmla="*/ 18216 w 21600"/>
              <a:gd name="T15" fmla="*/ 1821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3168" y="21600"/>
                </a:lnTo>
                <a:lnTo>
                  <a:pt x="18432" y="21600"/>
                </a:lnTo>
                <a:lnTo>
                  <a:pt x="21600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30732" name="Text Box 10"/>
          <p:cNvSpPr txBox="1">
            <a:spLocks noChangeArrowheads="1"/>
          </p:cNvSpPr>
          <p:nvPr/>
        </p:nvSpPr>
        <p:spPr bwMode="auto">
          <a:xfrm>
            <a:off x="7324725" y="1562100"/>
            <a:ext cx="1155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600" b="1">
                <a:solidFill>
                  <a:schemeClr val="bg2"/>
                </a:solidFill>
              </a:rPr>
              <a:t>Nasıl bilir</a:t>
            </a:r>
            <a:endParaRPr lang="en-GB" sz="1600">
              <a:solidFill>
                <a:schemeClr val="bg2"/>
              </a:solidFill>
            </a:endParaRPr>
          </a:p>
        </p:txBody>
      </p:sp>
      <p:sp>
        <p:nvSpPr>
          <p:cNvPr id="30733" name="AutoShape 11"/>
          <p:cNvSpPr>
            <a:spLocks noChangeArrowheads="1"/>
          </p:cNvSpPr>
          <p:nvPr/>
        </p:nvSpPr>
        <p:spPr bwMode="auto">
          <a:xfrm flipV="1">
            <a:off x="7286625" y="960438"/>
            <a:ext cx="1225550" cy="485775"/>
          </a:xfrm>
          <a:custGeom>
            <a:avLst/>
            <a:gdLst>
              <a:gd name="T0" fmla="*/ 2147483647 w 21600"/>
              <a:gd name="T1" fmla="*/ 122848180 h 21600"/>
              <a:gd name="T2" fmla="*/ 1972674524 w 21600"/>
              <a:gd name="T3" fmla="*/ 245695820 h 21600"/>
              <a:gd name="T4" fmla="*/ 372251259 w 21600"/>
              <a:gd name="T5" fmla="*/ 122848180 h 21600"/>
              <a:gd name="T6" fmla="*/ 1972674524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838 w 21600"/>
              <a:gd name="T13" fmla="*/ 3838 h 21600"/>
              <a:gd name="T14" fmla="*/ 17762 w 21600"/>
              <a:gd name="T15" fmla="*/ 1776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4076" y="21600"/>
                </a:lnTo>
                <a:lnTo>
                  <a:pt x="17524" y="21600"/>
                </a:lnTo>
                <a:lnTo>
                  <a:pt x="21600" y="0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30734" name="Text Box 12"/>
          <p:cNvSpPr txBox="1">
            <a:spLocks noChangeArrowheads="1"/>
          </p:cNvSpPr>
          <p:nvPr/>
        </p:nvSpPr>
        <p:spPr bwMode="auto">
          <a:xfrm>
            <a:off x="7399338" y="1155700"/>
            <a:ext cx="10096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600" b="1">
                <a:solidFill>
                  <a:schemeClr val="bg2"/>
                </a:solidFill>
              </a:rPr>
              <a:t>Gösterir</a:t>
            </a:r>
            <a:endParaRPr lang="en-GB" sz="1600" b="1"/>
          </a:p>
        </p:txBody>
      </p:sp>
      <p:sp>
        <p:nvSpPr>
          <p:cNvPr id="30735" name="AutoShape 13"/>
          <p:cNvSpPr>
            <a:spLocks noChangeArrowheads="1"/>
          </p:cNvSpPr>
          <p:nvPr/>
        </p:nvSpPr>
        <p:spPr bwMode="auto">
          <a:xfrm flipV="1">
            <a:off x="7521575" y="227013"/>
            <a:ext cx="755650" cy="727075"/>
          </a:xfrm>
          <a:custGeom>
            <a:avLst/>
            <a:gdLst>
              <a:gd name="T0" fmla="*/ 693610045 w 21600"/>
              <a:gd name="T1" fmla="*/ 411908439 h 21600"/>
              <a:gd name="T2" fmla="*/ 462407116 w 21600"/>
              <a:gd name="T3" fmla="*/ 823815801 h 21600"/>
              <a:gd name="T4" fmla="*/ 231202858 w 21600"/>
              <a:gd name="T5" fmla="*/ 411908439 h 21600"/>
              <a:gd name="T6" fmla="*/ 462407116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7200 w 21600"/>
              <a:gd name="T13" fmla="*/ 7200 h 21600"/>
              <a:gd name="T14" fmla="*/ 14400 w 21600"/>
              <a:gd name="T15" fmla="*/ 144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08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30736" name="Text Box 14"/>
          <p:cNvSpPr txBox="1">
            <a:spLocks noChangeArrowheads="1"/>
          </p:cNvSpPr>
          <p:nvPr/>
        </p:nvSpPr>
        <p:spPr bwMode="auto">
          <a:xfrm>
            <a:off x="7510463" y="681038"/>
            <a:ext cx="7826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600" b="1">
                <a:solidFill>
                  <a:schemeClr val="bg2"/>
                </a:solidFill>
              </a:rPr>
              <a:t>Yapar</a:t>
            </a:r>
            <a:endParaRPr lang="en-GB" sz="1600">
              <a:solidFill>
                <a:schemeClr val="bg2"/>
              </a:solidFill>
            </a:endParaRPr>
          </a:p>
        </p:txBody>
      </p:sp>
      <p:sp>
        <p:nvSpPr>
          <p:cNvPr id="18" name="17 Yarım Çerçeve"/>
          <p:cNvSpPr/>
          <p:nvPr/>
        </p:nvSpPr>
        <p:spPr>
          <a:xfrm>
            <a:off x="0" y="0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2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22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2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24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3224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24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24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3224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24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24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3224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24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24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3224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24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2449" grpId="0" build="p" autoUpdateAnimBg="0" advAuto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3"/>
          <p:cNvSpPr txBox="1">
            <a:spLocks noChangeArrowheads="1"/>
          </p:cNvSpPr>
          <p:nvPr/>
        </p:nvSpPr>
        <p:spPr bwMode="auto">
          <a:xfrm>
            <a:off x="1928794" y="2143125"/>
            <a:ext cx="7215206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7200" b="1" dirty="0">
                <a:latin typeface="Arial" charset="0"/>
                <a:cs typeface="Arial" charset="0"/>
              </a:rPr>
              <a:t>Neye Dikkat </a:t>
            </a:r>
          </a:p>
          <a:p>
            <a:pPr>
              <a:spcBef>
                <a:spcPct val="50000"/>
              </a:spcBef>
            </a:pPr>
            <a:r>
              <a:rPr lang="tr-TR" sz="7200" b="1" dirty="0">
                <a:latin typeface="Arial" charset="0"/>
                <a:cs typeface="Arial" charset="0"/>
              </a:rPr>
              <a:t>Ederiz</a:t>
            </a:r>
            <a:r>
              <a:rPr lang="en-GB" sz="7200" b="1" dirty="0">
                <a:latin typeface="Arial" charset="0"/>
                <a:cs typeface="Arial" charset="0"/>
              </a:rPr>
              <a:t>?</a:t>
            </a:r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6D89AB-CD40-4C80-9773-87A194372DE4}" type="slidenum">
              <a:rPr lang="tr-TR"/>
              <a:pPr>
                <a:defRPr/>
              </a:pPr>
              <a:t>27</a:t>
            </a:fld>
            <a:endParaRPr lang="tr-TR" dirty="0"/>
          </a:p>
        </p:txBody>
      </p:sp>
      <p:sp>
        <p:nvSpPr>
          <p:cNvPr id="7" name="6 Yarım Çerçeve"/>
          <p:cNvSpPr/>
          <p:nvPr/>
        </p:nvSpPr>
        <p:spPr>
          <a:xfrm>
            <a:off x="0" y="0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cover dir="ld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88" y="2643188"/>
            <a:ext cx="7793037" cy="1143000"/>
          </a:xfrm>
        </p:spPr>
        <p:txBody>
          <a:bodyPr/>
          <a:lstStyle/>
          <a:p>
            <a:pPr eaLnBrk="1" hangingPunct="1"/>
            <a:r>
              <a:rPr lang="tr-TR" sz="6000" smtClean="0"/>
              <a:t>Geçerli-Güvenilir </a:t>
            </a:r>
            <a:endParaRPr lang="en-GB" sz="6000" smtClean="0"/>
          </a:p>
        </p:txBody>
      </p:sp>
      <p:sp>
        <p:nvSpPr>
          <p:cNvPr id="1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CE809A-FF65-49AC-A0F7-E9130E4DF7FB}" type="slidenum">
              <a:rPr lang="tr-TR"/>
              <a:pPr>
                <a:defRPr/>
              </a:pPr>
              <a:t>28</a:t>
            </a:fld>
            <a:endParaRPr lang="tr-TR" dirty="0"/>
          </a:p>
        </p:txBody>
      </p:sp>
      <p:sp>
        <p:nvSpPr>
          <p:cNvPr id="18" name="17 Yarım Çerçeve"/>
          <p:cNvSpPr/>
          <p:nvPr/>
        </p:nvSpPr>
        <p:spPr>
          <a:xfrm>
            <a:off x="0" y="0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1000125" y="411163"/>
            <a:ext cx="7643813" cy="5889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l">
              <a:lnSpc>
                <a:spcPct val="90000"/>
              </a:lnSpc>
            </a:pPr>
            <a:r>
              <a:rPr lang="tr-TR" sz="3600"/>
              <a:t>Zayıf güvenilirlik</a:t>
            </a:r>
            <a:r>
              <a:rPr lang="en-US" sz="3600"/>
              <a:t> </a:t>
            </a:r>
            <a:r>
              <a:rPr lang="tr-TR" sz="3600"/>
              <a:t>- Zayıf geçerlilik</a:t>
            </a:r>
            <a:endParaRPr lang="en-US" sz="3600"/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1716088" y="1368425"/>
            <a:ext cx="5327650" cy="41941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590800" y="1676400"/>
            <a:ext cx="3838575" cy="3835400"/>
            <a:chOff x="1871" y="955"/>
            <a:chExt cx="2466" cy="2416"/>
          </a:xfrm>
        </p:grpSpPr>
        <p:sp>
          <p:nvSpPr>
            <p:cNvPr id="33808" name="Freeform 5"/>
            <p:cNvSpPr>
              <a:spLocks/>
            </p:cNvSpPr>
            <p:nvPr/>
          </p:nvSpPr>
          <p:spPr bwMode="auto">
            <a:xfrm>
              <a:off x="1871" y="955"/>
              <a:ext cx="2466" cy="2416"/>
            </a:xfrm>
            <a:custGeom>
              <a:avLst/>
              <a:gdLst>
                <a:gd name="T0" fmla="*/ 2465 w 2119"/>
                <a:gd name="T1" fmla="*/ 1101 h 2150"/>
                <a:gd name="T2" fmla="*/ 2437 w 2119"/>
                <a:gd name="T3" fmla="*/ 982 h 2150"/>
                <a:gd name="T4" fmla="*/ 2410 w 2119"/>
                <a:gd name="T5" fmla="*/ 862 h 2150"/>
                <a:gd name="T6" fmla="*/ 2369 w 2119"/>
                <a:gd name="T7" fmla="*/ 742 h 2150"/>
                <a:gd name="T8" fmla="*/ 2315 w 2119"/>
                <a:gd name="T9" fmla="*/ 625 h 2150"/>
                <a:gd name="T10" fmla="*/ 2231 w 2119"/>
                <a:gd name="T11" fmla="*/ 505 h 2150"/>
                <a:gd name="T12" fmla="*/ 2135 w 2119"/>
                <a:gd name="T13" fmla="*/ 384 h 2150"/>
                <a:gd name="T14" fmla="*/ 2012 w 2119"/>
                <a:gd name="T15" fmla="*/ 279 h 2150"/>
                <a:gd name="T16" fmla="*/ 1890 w 2119"/>
                <a:gd name="T17" fmla="*/ 187 h 2150"/>
                <a:gd name="T18" fmla="*/ 1767 w 2119"/>
                <a:gd name="T19" fmla="*/ 120 h 2150"/>
                <a:gd name="T20" fmla="*/ 1642 w 2119"/>
                <a:gd name="T21" fmla="*/ 66 h 2150"/>
                <a:gd name="T22" fmla="*/ 1521 w 2119"/>
                <a:gd name="T23" fmla="*/ 39 h 2150"/>
                <a:gd name="T24" fmla="*/ 1397 w 2119"/>
                <a:gd name="T25" fmla="*/ 13 h 2150"/>
                <a:gd name="T26" fmla="*/ 1273 w 2119"/>
                <a:gd name="T27" fmla="*/ 0 h 2150"/>
                <a:gd name="T28" fmla="*/ 1151 w 2119"/>
                <a:gd name="T29" fmla="*/ 0 h 2150"/>
                <a:gd name="T30" fmla="*/ 1028 w 2119"/>
                <a:gd name="T31" fmla="*/ 13 h 2150"/>
                <a:gd name="T32" fmla="*/ 903 w 2119"/>
                <a:gd name="T33" fmla="*/ 39 h 2150"/>
                <a:gd name="T34" fmla="*/ 782 w 2119"/>
                <a:gd name="T35" fmla="*/ 81 h 2150"/>
                <a:gd name="T36" fmla="*/ 658 w 2119"/>
                <a:gd name="T37" fmla="*/ 145 h 2150"/>
                <a:gd name="T38" fmla="*/ 534 w 2119"/>
                <a:gd name="T39" fmla="*/ 212 h 2150"/>
                <a:gd name="T40" fmla="*/ 412 w 2119"/>
                <a:gd name="T41" fmla="*/ 305 h 2150"/>
                <a:gd name="T42" fmla="*/ 289 w 2119"/>
                <a:gd name="T43" fmla="*/ 424 h 2150"/>
                <a:gd name="T44" fmla="*/ 205 w 2119"/>
                <a:gd name="T45" fmla="*/ 544 h 2150"/>
                <a:gd name="T46" fmla="*/ 138 w 2119"/>
                <a:gd name="T47" fmla="*/ 664 h 2150"/>
                <a:gd name="T48" fmla="*/ 84 w 2119"/>
                <a:gd name="T49" fmla="*/ 783 h 2150"/>
                <a:gd name="T50" fmla="*/ 43 w 2119"/>
                <a:gd name="T51" fmla="*/ 901 h 2150"/>
                <a:gd name="T52" fmla="*/ 14 w 2119"/>
                <a:gd name="T53" fmla="*/ 1021 h 2150"/>
                <a:gd name="T54" fmla="*/ 0 w 2119"/>
                <a:gd name="T55" fmla="*/ 1141 h 2150"/>
                <a:gd name="T56" fmla="*/ 0 w 2119"/>
                <a:gd name="T57" fmla="*/ 1261 h 2150"/>
                <a:gd name="T58" fmla="*/ 14 w 2119"/>
                <a:gd name="T59" fmla="*/ 1380 h 2150"/>
                <a:gd name="T60" fmla="*/ 43 w 2119"/>
                <a:gd name="T61" fmla="*/ 1500 h 2150"/>
                <a:gd name="T62" fmla="*/ 69 w 2119"/>
                <a:gd name="T63" fmla="*/ 1618 h 2150"/>
                <a:gd name="T64" fmla="*/ 123 w 2119"/>
                <a:gd name="T65" fmla="*/ 1737 h 2150"/>
                <a:gd name="T66" fmla="*/ 193 w 2119"/>
                <a:gd name="T67" fmla="*/ 1858 h 2150"/>
                <a:gd name="T68" fmla="*/ 289 w 2119"/>
                <a:gd name="T69" fmla="*/ 1977 h 2150"/>
                <a:gd name="T70" fmla="*/ 398 w 2119"/>
                <a:gd name="T71" fmla="*/ 2097 h 2150"/>
                <a:gd name="T72" fmla="*/ 520 w 2119"/>
                <a:gd name="T73" fmla="*/ 2189 h 2150"/>
                <a:gd name="T74" fmla="*/ 644 w 2119"/>
                <a:gd name="T75" fmla="*/ 2268 h 2150"/>
                <a:gd name="T76" fmla="*/ 767 w 2119"/>
                <a:gd name="T77" fmla="*/ 2320 h 2150"/>
                <a:gd name="T78" fmla="*/ 889 w 2119"/>
                <a:gd name="T79" fmla="*/ 2362 h 2150"/>
                <a:gd name="T80" fmla="*/ 1014 w 2119"/>
                <a:gd name="T81" fmla="*/ 2401 h 2150"/>
                <a:gd name="T82" fmla="*/ 1137 w 2119"/>
                <a:gd name="T83" fmla="*/ 2415 h 2150"/>
                <a:gd name="T84" fmla="*/ 1259 w 2119"/>
                <a:gd name="T85" fmla="*/ 2415 h 2150"/>
                <a:gd name="T86" fmla="*/ 1383 w 2119"/>
                <a:gd name="T87" fmla="*/ 2401 h 2150"/>
                <a:gd name="T88" fmla="*/ 1507 w 2119"/>
                <a:gd name="T89" fmla="*/ 2388 h 2150"/>
                <a:gd name="T90" fmla="*/ 1628 w 2119"/>
                <a:gd name="T91" fmla="*/ 2349 h 2150"/>
                <a:gd name="T92" fmla="*/ 1753 w 2119"/>
                <a:gd name="T93" fmla="*/ 2295 h 2150"/>
                <a:gd name="T94" fmla="*/ 1876 w 2119"/>
                <a:gd name="T95" fmla="*/ 2242 h 2150"/>
                <a:gd name="T96" fmla="*/ 1998 w 2119"/>
                <a:gd name="T97" fmla="*/ 2150 h 2150"/>
                <a:gd name="T98" fmla="*/ 2122 w 2119"/>
                <a:gd name="T99" fmla="*/ 2044 h 2150"/>
                <a:gd name="T100" fmla="*/ 2217 w 2119"/>
                <a:gd name="T101" fmla="*/ 1924 h 2150"/>
                <a:gd name="T102" fmla="*/ 2301 w 2119"/>
                <a:gd name="T103" fmla="*/ 1805 h 2150"/>
                <a:gd name="T104" fmla="*/ 2369 w 2119"/>
                <a:gd name="T105" fmla="*/ 1684 h 2150"/>
                <a:gd name="T106" fmla="*/ 2410 w 2119"/>
                <a:gd name="T107" fmla="*/ 1564 h 2150"/>
                <a:gd name="T108" fmla="*/ 2437 w 2119"/>
                <a:gd name="T109" fmla="*/ 1445 h 2150"/>
                <a:gd name="T110" fmla="*/ 2465 w 2119"/>
                <a:gd name="T111" fmla="*/ 1327 h 2150"/>
                <a:gd name="T112" fmla="*/ 2465 w 2119"/>
                <a:gd name="T113" fmla="*/ 1208 h 215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119"/>
                <a:gd name="T172" fmla="*/ 0 h 2150"/>
                <a:gd name="T173" fmla="*/ 2119 w 2119"/>
                <a:gd name="T174" fmla="*/ 2150 h 215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119" h="2150">
                  <a:moveTo>
                    <a:pt x="2118" y="1075"/>
                  </a:moveTo>
                  <a:lnTo>
                    <a:pt x="2118" y="1062"/>
                  </a:lnTo>
                  <a:lnTo>
                    <a:pt x="2118" y="1050"/>
                  </a:lnTo>
                  <a:lnTo>
                    <a:pt x="2118" y="1040"/>
                  </a:lnTo>
                  <a:lnTo>
                    <a:pt x="2118" y="1027"/>
                  </a:lnTo>
                  <a:lnTo>
                    <a:pt x="2118" y="1015"/>
                  </a:lnTo>
                  <a:lnTo>
                    <a:pt x="2118" y="1003"/>
                  </a:lnTo>
                  <a:lnTo>
                    <a:pt x="2118" y="992"/>
                  </a:lnTo>
                  <a:lnTo>
                    <a:pt x="2118" y="980"/>
                  </a:lnTo>
                  <a:lnTo>
                    <a:pt x="2118" y="968"/>
                  </a:lnTo>
                  <a:lnTo>
                    <a:pt x="2106" y="956"/>
                  </a:lnTo>
                  <a:lnTo>
                    <a:pt x="2106" y="945"/>
                  </a:lnTo>
                  <a:lnTo>
                    <a:pt x="2106" y="933"/>
                  </a:lnTo>
                  <a:lnTo>
                    <a:pt x="2106" y="921"/>
                  </a:lnTo>
                  <a:lnTo>
                    <a:pt x="2106" y="909"/>
                  </a:lnTo>
                  <a:lnTo>
                    <a:pt x="2106" y="898"/>
                  </a:lnTo>
                  <a:lnTo>
                    <a:pt x="2106" y="886"/>
                  </a:lnTo>
                  <a:lnTo>
                    <a:pt x="2094" y="874"/>
                  </a:lnTo>
                  <a:lnTo>
                    <a:pt x="2094" y="861"/>
                  </a:lnTo>
                  <a:lnTo>
                    <a:pt x="2094" y="849"/>
                  </a:lnTo>
                  <a:lnTo>
                    <a:pt x="2094" y="839"/>
                  </a:lnTo>
                  <a:lnTo>
                    <a:pt x="2094" y="826"/>
                  </a:lnTo>
                  <a:lnTo>
                    <a:pt x="2081" y="814"/>
                  </a:lnTo>
                  <a:lnTo>
                    <a:pt x="2081" y="802"/>
                  </a:lnTo>
                  <a:lnTo>
                    <a:pt x="2081" y="791"/>
                  </a:lnTo>
                  <a:lnTo>
                    <a:pt x="2081" y="779"/>
                  </a:lnTo>
                  <a:lnTo>
                    <a:pt x="2071" y="767"/>
                  </a:lnTo>
                  <a:lnTo>
                    <a:pt x="2071" y="755"/>
                  </a:lnTo>
                  <a:lnTo>
                    <a:pt x="2071" y="744"/>
                  </a:lnTo>
                  <a:lnTo>
                    <a:pt x="2059" y="732"/>
                  </a:lnTo>
                  <a:lnTo>
                    <a:pt x="2059" y="720"/>
                  </a:lnTo>
                  <a:lnTo>
                    <a:pt x="2059" y="708"/>
                  </a:lnTo>
                  <a:lnTo>
                    <a:pt x="2046" y="697"/>
                  </a:lnTo>
                  <a:lnTo>
                    <a:pt x="2046" y="685"/>
                  </a:lnTo>
                  <a:lnTo>
                    <a:pt x="2036" y="673"/>
                  </a:lnTo>
                  <a:lnTo>
                    <a:pt x="2036" y="660"/>
                  </a:lnTo>
                  <a:lnTo>
                    <a:pt x="2036" y="650"/>
                  </a:lnTo>
                  <a:lnTo>
                    <a:pt x="2024" y="638"/>
                  </a:lnTo>
                  <a:lnTo>
                    <a:pt x="2024" y="625"/>
                  </a:lnTo>
                  <a:lnTo>
                    <a:pt x="2012" y="613"/>
                  </a:lnTo>
                  <a:lnTo>
                    <a:pt x="2012" y="603"/>
                  </a:lnTo>
                  <a:lnTo>
                    <a:pt x="1999" y="591"/>
                  </a:lnTo>
                  <a:lnTo>
                    <a:pt x="1999" y="578"/>
                  </a:lnTo>
                  <a:lnTo>
                    <a:pt x="1989" y="566"/>
                  </a:lnTo>
                  <a:lnTo>
                    <a:pt x="1989" y="556"/>
                  </a:lnTo>
                  <a:lnTo>
                    <a:pt x="1977" y="543"/>
                  </a:lnTo>
                  <a:lnTo>
                    <a:pt x="1977" y="531"/>
                  </a:lnTo>
                  <a:lnTo>
                    <a:pt x="1964" y="519"/>
                  </a:lnTo>
                  <a:lnTo>
                    <a:pt x="1952" y="508"/>
                  </a:lnTo>
                  <a:lnTo>
                    <a:pt x="1952" y="496"/>
                  </a:lnTo>
                  <a:lnTo>
                    <a:pt x="1942" y="484"/>
                  </a:lnTo>
                  <a:lnTo>
                    <a:pt x="1942" y="472"/>
                  </a:lnTo>
                  <a:lnTo>
                    <a:pt x="1930" y="461"/>
                  </a:lnTo>
                  <a:lnTo>
                    <a:pt x="1917" y="449"/>
                  </a:lnTo>
                  <a:lnTo>
                    <a:pt x="1905" y="437"/>
                  </a:lnTo>
                  <a:lnTo>
                    <a:pt x="1905" y="425"/>
                  </a:lnTo>
                  <a:lnTo>
                    <a:pt x="1895" y="414"/>
                  </a:lnTo>
                  <a:lnTo>
                    <a:pt x="1882" y="402"/>
                  </a:lnTo>
                  <a:lnTo>
                    <a:pt x="1870" y="390"/>
                  </a:lnTo>
                  <a:lnTo>
                    <a:pt x="1870" y="377"/>
                  </a:lnTo>
                  <a:lnTo>
                    <a:pt x="1858" y="365"/>
                  </a:lnTo>
                  <a:lnTo>
                    <a:pt x="1848" y="355"/>
                  </a:lnTo>
                  <a:lnTo>
                    <a:pt x="1835" y="342"/>
                  </a:lnTo>
                  <a:lnTo>
                    <a:pt x="1823" y="330"/>
                  </a:lnTo>
                  <a:lnTo>
                    <a:pt x="1811" y="318"/>
                  </a:lnTo>
                  <a:lnTo>
                    <a:pt x="1800" y="307"/>
                  </a:lnTo>
                  <a:lnTo>
                    <a:pt x="1788" y="295"/>
                  </a:lnTo>
                  <a:lnTo>
                    <a:pt x="1776" y="283"/>
                  </a:lnTo>
                  <a:lnTo>
                    <a:pt x="1764" y="271"/>
                  </a:lnTo>
                  <a:lnTo>
                    <a:pt x="1753" y="260"/>
                  </a:lnTo>
                  <a:lnTo>
                    <a:pt x="1741" y="248"/>
                  </a:lnTo>
                  <a:lnTo>
                    <a:pt x="1729" y="248"/>
                  </a:lnTo>
                  <a:lnTo>
                    <a:pt x="1717" y="236"/>
                  </a:lnTo>
                  <a:lnTo>
                    <a:pt x="1706" y="224"/>
                  </a:lnTo>
                  <a:lnTo>
                    <a:pt x="1694" y="213"/>
                  </a:lnTo>
                  <a:lnTo>
                    <a:pt x="1682" y="201"/>
                  </a:lnTo>
                  <a:lnTo>
                    <a:pt x="1671" y="201"/>
                  </a:lnTo>
                  <a:lnTo>
                    <a:pt x="1659" y="189"/>
                  </a:lnTo>
                  <a:lnTo>
                    <a:pt x="1647" y="176"/>
                  </a:lnTo>
                  <a:lnTo>
                    <a:pt x="1635" y="176"/>
                  </a:lnTo>
                  <a:lnTo>
                    <a:pt x="1624" y="166"/>
                  </a:lnTo>
                  <a:lnTo>
                    <a:pt x="1612" y="154"/>
                  </a:lnTo>
                  <a:lnTo>
                    <a:pt x="1600" y="154"/>
                  </a:lnTo>
                  <a:lnTo>
                    <a:pt x="1588" y="142"/>
                  </a:lnTo>
                  <a:lnTo>
                    <a:pt x="1577" y="142"/>
                  </a:lnTo>
                  <a:lnTo>
                    <a:pt x="1565" y="129"/>
                  </a:lnTo>
                  <a:lnTo>
                    <a:pt x="1553" y="129"/>
                  </a:lnTo>
                  <a:lnTo>
                    <a:pt x="1541" y="119"/>
                  </a:lnTo>
                  <a:lnTo>
                    <a:pt x="1530" y="107"/>
                  </a:lnTo>
                  <a:lnTo>
                    <a:pt x="1518" y="107"/>
                  </a:lnTo>
                  <a:lnTo>
                    <a:pt x="1506" y="107"/>
                  </a:lnTo>
                  <a:lnTo>
                    <a:pt x="1493" y="94"/>
                  </a:lnTo>
                  <a:lnTo>
                    <a:pt x="1483" y="94"/>
                  </a:lnTo>
                  <a:lnTo>
                    <a:pt x="1471" y="82"/>
                  </a:lnTo>
                  <a:lnTo>
                    <a:pt x="1459" y="82"/>
                  </a:lnTo>
                  <a:lnTo>
                    <a:pt x="1446" y="72"/>
                  </a:lnTo>
                  <a:lnTo>
                    <a:pt x="1436" y="72"/>
                  </a:lnTo>
                  <a:lnTo>
                    <a:pt x="1424" y="72"/>
                  </a:lnTo>
                  <a:lnTo>
                    <a:pt x="1411" y="59"/>
                  </a:lnTo>
                  <a:lnTo>
                    <a:pt x="1399" y="59"/>
                  </a:lnTo>
                  <a:lnTo>
                    <a:pt x="1389" y="59"/>
                  </a:lnTo>
                  <a:lnTo>
                    <a:pt x="1377" y="47"/>
                  </a:lnTo>
                  <a:lnTo>
                    <a:pt x="1364" y="47"/>
                  </a:lnTo>
                  <a:lnTo>
                    <a:pt x="1354" y="47"/>
                  </a:lnTo>
                  <a:lnTo>
                    <a:pt x="1342" y="35"/>
                  </a:lnTo>
                  <a:lnTo>
                    <a:pt x="1329" y="35"/>
                  </a:lnTo>
                  <a:lnTo>
                    <a:pt x="1317" y="35"/>
                  </a:lnTo>
                  <a:lnTo>
                    <a:pt x="1307" y="35"/>
                  </a:lnTo>
                  <a:lnTo>
                    <a:pt x="1295" y="24"/>
                  </a:lnTo>
                  <a:lnTo>
                    <a:pt x="1282" y="24"/>
                  </a:lnTo>
                  <a:lnTo>
                    <a:pt x="1270" y="24"/>
                  </a:lnTo>
                  <a:lnTo>
                    <a:pt x="1260" y="24"/>
                  </a:lnTo>
                  <a:lnTo>
                    <a:pt x="1247" y="12"/>
                  </a:lnTo>
                  <a:lnTo>
                    <a:pt x="1235" y="12"/>
                  </a:lnTo>
                  <a:lnTo>
                    <a:pt x="1223" y="12"/>
                  </a:lnTo>
                  <a:lnTo>
                    <a:pt x="1213" y="12"/>
                  </a:lnTo>
                  <a:lnTo>
                    <a:pt x="1200" y="12"/>
                  </a:lnTo>
                  <a:lnTo>
                    <a:pt x="1188" y="12"/>
                  </a:lnTo>
                  <a:lnTo>
                    <a:pt x="1176" y="12"/>
                  </a:lnTo>
                  <a:lnTo>
                    <a:pt x="1165" y="0"/>
                  </a:lnTo>
                  <a:lnTo>
                    <a:pt x="1153" y="0"/>
                  </a:lnTo>
                  <a:lnTo>
                    <a:pt x="1141" y="0"/>
                  </a:lnTo>
                  <a:lnTo>
                    <a:pt x="1129" y="0"/>
                  </a:lnTo>
                  <a:lnTo>
                    <a:pt x="1118" y="0"/>
                  </a:lnTo>
                  <a:lnTo>
                    <a:pt x="1106" y="0"/>
                  </a:lnTo>
                  <a:lnTo>
                    <a:pt x="1094" y="0"/>
                  </a:lnTo>
                  <a:lnTo>
                    <a:pt x="1082" y="0"/>
                  </a:lnTo>
                  <a:lnTo>
                    <a:pt x="1071" y="0"/>
                  </a:lnTo>
                  <a:lnTo>
                    <a:pt x="1059" y="0"/>
                  </a:lnTo>
                  <a:lnTo>
                    <a:pt x="1047" y="0"/>
                  </a:lnTo>
                  <a:lnTo>
                    <a:pt x="1036" y="0"/>
                  </a:lnTo>
                  <a:lnTo>
                    <a:pt x="1024" y="0"/>
                  </a:lnTo>
                  <a:lnTo>
                    <a:pt x="1012" y="0"/>
                  </a:lnTo>
                  <a:lnTo>
                    <a:pt x="1000" y="0"/>
                  </a:lnTo>
                  <a:lnTo>
                    <a:pt x="989" y="0"/>
                  </a:lnTo>
                  <a:lnTo>
                    <a:pt x="977" y="0"/>
                  </a:lnTo>
                  <a:lnTo>
                    <a:pt x="965" y="0"/>
                  </a:lnTo>
                  <a:lnTo>
                    <a:pt x="953" y="0"/>
                  </a:lnTo>
                  <a:lnTo>
                    <a:pt x="942" y="12"/>
                  </a:lnTo>
                  <a:lnTo>
                    <a:pt x="930" y="12"/>
                  </a:lnTo>
                  <a:lnTo>
                    <a:pt x="918" y="12"/>
                  </a:lnTo>
                  <a:lnTo>
                    <a:pt x="905" y="12"/>
                  </a:lnTo>
                  <a:lnTo>
                    <a:pt x="895" y="12"/>
                  </a:lnTo>
                  <a:lnTo>
                    <a:pt x="883" y="12"/>
                  </a:lnTo>
                  <a:lnTo>
                    <a:pt x="871" y="12"/>
                  </a:lnTo>
                  <a:lnTo>
                    <a:pt x="858" y="24"/>
                  </a:lnTo>
                  <a:lnTo>
                    <a:pt x="848" y="24"/>
                  </a:lnTo>
                  <a:lnTo>
                    <a:pt x="836" y="24"/>
                  </a:lnTo>
                  <a:lnTo>
                    <a:pt x="823" y="24"/>
                  </a:lnTo>
                  <a:lnTo>
                    <a:pt x="811" y="35"/>
                  </a:lnTo>
                  <a:lnTo>
                    <a:pt x="801" y="35"/>
                  </a:lnTo>
                  <a:lnTo>
                    <a:pt x="789" y="35"/>
                  </a:lnTo>
                  <a:lnTo>
                    <a:pt x="776" y="35"/>
                  </a:lnTo>
                  <a:lnTo>
                    <a:pt x="764" y="47"/>
                  </a:lnTo>
                  <a:lnTo>
                    <a:pt x="754" y="47"/>
                  </a:lnTo>
                  <a:lnTo>
                    <a:pt x="741" y="47"/>
                  </a:lnTo>
                  <a:lnTo>
                    <a:pt x="729" y="59"/>
                  </a:lnTo>
                  <a:lnTo>
                    <a:pt x="719" y="59"/>
                  </a:lnTo>
                  <a:lnTo>
                    <a:pt x="707" y="59"/>
                  </a:lnTo>
                  <a:lnTo>
                    <a:pt x="694" y="72"/>
                  </a:lnTo>
                  <a:lnTo>
                    <a:pt x="682" y="72"/>
                  </a:lnTo>
                  <a:lnTo>
                    <a:pt x="672" y="72"/>
                  </a:lnTo>
                  <a:lnTo>
                    <a:pt x="659" y="82"/>
                  </a:lnTo>
                  <a:lnTo>
                    <a:pt x="647" y="82"/>
                  </a:lnTo>
                  <a:lnTo>
                    <a:pt x="635" y="94"/>
                  </a:lnTo>
                  <a:lnTo>
                    <a:pt x="625" y="94"/>
                  </a:lnTo>
                  <a:lnTo>
                    <a:pt x="612" y="107"/>
                  </a:lnTo>
                  <a:lnTo>
                    <a:pt x="600" y="107"/>
                  </a:lnTo>
                  <a:lnTo>
                    <a:pt x="588" y="107"/>
                  </a:lnTo>
                  <a:lnTo>
                    <a:pt x="577" y="119"/>
                  </a:lnTo>
                  <a:lnTo>
                    <a:pt x="565" y="129"/>
                  </a:lnTo>
                  <a:lnTo>
                    <a:pt x="553" y="129"/>
                  </a:lnTo>
                  <a:lnTo>
                    <a:pt x="541" y="142"/>
                  </a:lnTo>
                  <a:lnTo>
                    <a:pt x="530" y="142"/>
                  </a:lnTo>
                  <a:lnTo>
                    <a:pt x="518" y="154"/>
                  </a:lnTo>
                  <a:lnTo>
                    <a:pt x="506" y="154"/>
                  </a:lnTo>
                  <a:lnTo>
                    <a:pt x="494" y="166"/>
                  </a:lnTo>
                  <a:lnTo>
                    <a:pt x="483" y="176"/>
                  </a:lnTo>
                  <a:lnTo>
                    <a:pt x="471" y="176"/>
                  </a:lnTo>
                  <a:lnTo>
                    <a:pt x="459" y="189"/>
                  </a:lnTo>
                  <a:lnTo>
                    <a:pt x="447" y="201"/>
                  </a:lnTo>
                  <a:lnTo>
                    <a:pt x="436" y="201"/>
                  </a:lnTo>
                  <a:lnTo>
                    <a:pt x="424" y="213"/>
                  </a:lnTo>
                  <a:lnTo>
                    <a:pt x="412" y="224"/>
                  </a:lnTo>
                  <a:lnTo>
                    <a:pt x="401" y="236"/>
                  </a:lnTo>
                  <a:lnTo>
                    <a:pt x="389" y="248"/>
                  </a:lnTo>
                  <a:lnTo>
                    <a:pt x="377" y="248"/>
                  </a:lnTo>
                  <a:lnTo>
                    <a:pt x="365" y="260"/>
                  </a:lnTo>
                  <a:lnTo>
                    <a:pt x="354" y="271"/>
                  </a:lnTo>
                  <a:lnTo>
                    <a:pt x="342" y="283"/>
                  </a:lnTo>
                  <a:lnTo>
                    <a:pt x="330" y="295"/>
                  </a:lnTo>
                  <a:lnTo>
                    <a:pt x="318" y="307"/>
                  </a:lnTo>
                  <a:lnTo>
                    <a:pt x="307" y="318"/>
                  </a:lnTo>
                  <a:lnTo>
                    <a:pt x="295" y="330"/>
                  </a:lnTo>
                  <a:lnTo>
                    <a:pt x="283" y="342"/>
                  </a:lnTo>
                  <a:lnTo>
                    <a:pt x="270" y="355"/>
                  </a:lnTo>
                  <a:lnTo>
                    <a:pt x="260" y="365"/>
                  </a:lnTo>
                  <a:lnTo>
                    <a:pt x="248" y="377"/>
                  </a:lnTo>
                  <a:lnTo>
                    <a:pt x="248" y="390"/>
                  </a:lnTo>
                  <a:lnTo>
                    <a:pt x="236" y="402"/>
                  </a:lnTo>
                  <a:lnTo>
                    <a:pt x="223" y="414"/>
                  </a:lnTo>
                  <a:lnTo>
                    <a:pt x="213" y="425"/>
                  </a:lnTo>
                  <a:lnTo>
                    <a:pt x="213" y="437"/>
                  </a:lnTo>
                  <a:lnTo>
                    <a:pt x="201" y="449"/>
                  </a:lnTo>
                  <a:lnTo>
                    <a:pt x="188" y="461"/>
                  </a:lnTo>
                  <a:lnTo>
                    <a:pt x="176" y="472"/>
                  </a:lnTo>
                  <a:lnTo>
                    <a:pt x="176" y="484"/>
                  </a:lnTo>
                  <a:lnTo>
                    <a:pt x="166" y="496"/>
                  </a:lnTo>
                  <a:lnTo>
                    <a:pt x="166" y="508"/>
                  </a:lnTo>
                  <a:lnTo>
                    <a:pt x="154" y="519"/>
                  </a:lnTo>
                  <a:lnTo>
                    <a:pt x="141" y="531"/>
                  </a:lnTo>
                  <a:lnTo>
                    <a:pt x="141" y="543"/>
                  </a:lnTo>
                  <a:lnTo>
                    <a:pt x="129" y="556"/>
                  </a:lnTo>
                  <a:lnTo>
                    <a:pt x="129" y="566"/>
                  </a:lnTo>
                  <a:lnTo>
                    <a:pt x="119" y="578"/>
                  </a:lnTo>
                  <a:lnTo>
                    <a:pt x="119" y="591"/>
                  </a:lnTo>
                  <a:lnTo>
                    <a:pt x="106" y="603"/>
                  </a:lnTo>
                  <a:lnTo>
                    <a:pt x="106" y="613"/>
                  </a:lnTo>
                  <a:lnTo>
                    <a:pt x="94" y="625"/>
                  </a:lnTo>
                  <a:lnTo>
                    <a:pt x="94" y="638"/>
                  </a:lnTo>
                  <a:lnTo>
                    <a:pt x="82" y="650"/>
                  </a:lnTo>
                  <a:lnTo>
                    <a:pt x="82" y="660"/>
                  </a:lnTo>
                  <a:lnTo>
                    <a:pt x="82" y="673"/>
                  </a:lnTo>
                  <a:lnTo>
                    <a:pt x="72" y="685"/>
                  </a:lnTo>
                  <a:lnTo>
                    <a:pt x="72" y="697"/>
                  </a:lnTo>
                  <a:lnTo>
                    <a:pt x="59" y="708"/>
                  </a:lnTo>
                  <a:lnTo>
                    <a:pt x="59" y="720"/>
                  </a:lnTo>
                  <a:lnTo>
                    <a:pt x="59" y="732"/>
                  </a:lnTo>
                  <a:lnTo>
                    <a:pt x="47" y="744"/>
                  </a:lnTo>
                  <a:lnTo>
                    <a:pt x="47" y="755"/>
                  </a:lnTo>
                  <a:lnTo>
                    <a:pt x="47" y="767"/>
                  </a:lnTo>
                  <a:lnTo>
                    <a:pt x="37" y="779"/>
                  </a:lnTo>
                  <a:lnTo>
                    <a:pt x="37" y="791"/>
                  </a:lnTo>
                  <a:lnTo>
                    <a:pt x="37" y="802"/>
                  </a:lnTo>
                  <a:lnTo>
                    <a:pt x="37" y="814"/>
                  </a:lnTo>
                  <a:lnTo>
                    <a:pt x="24" y="826"/>
                  </a:lnTo>
                  <a:lnTo>
                    <a:pt x="24" y="839"/>
                  </a:lnTo>
                  <a:lnTo>
                    <a:pt x="24" y="849"/>
                  </a:lnTo>
                  <a:lnTo>
                    <a:pt x="24" y="861"/>
                  </a:lnTo>
                  <a:lnTo>
                    <a:pt x="24" y="874"/>
                  </a:lnTo>
                  <a:lnTo>
                    <a:pt x="12" y="886"/>
                  </a:lnTo>
                  <a:lnTo>
                    <a:pt x="12" y="898"/>
                  </a:lnTo>
                  <a:lnTo>
                    <a:pt x="12" y="909"/>
                  </a:lnTo>
                  <a:lnTo>
                    <a:pt x="12" y="921"/>
                  </a:lnTo>
                  <a:lnTo>
                    <a:pt x="12" y="933"/>
                  </a:lnTo>
                  <a:lnTo>
                    <a:pt x="12" y="945"/>
                  </a:lnTo>
                  <a:lnTo>
                    <a:pt x="12" y="956"/>
                  </a:lnTo>
                  <a:lnTo>
                    <a:pt x="0" y="968"/>
                  </a:lnTo>
                  <a:lnTo>
                    <a:pt x="0" y="980"/>
                  </a:lnTo>
                  <a:lnTo>
                    <a:pt x="0" y="992"/>
                  </a:lnTo>
                  <a:lnTo>
                    <a:pt x="0" y="1003"/>
                  </a:lnTo>
                  <a:lnTo>
                    <a:pt x="0" y="1015"/>
                  </a:lnTo>
                  <a:lnTo>
                    <a:pt x="0" y="1027"/>
                  </a:lnTo>
                  <a:lnTo>
                    <a:pt x="0" y="1040"/>
                  </a:lnTo>
                  <a:lnTo>
                    <a:pt x="0" y="1050"/>
                  </a:lnTo>
                  <a:lnTo>
                    <a:pt x="0" y="1062"/>
                  </a:lnTo>
                  <a:lnTo>
                    <a:pt x="0" y="1075"/>
                  </a:lnTo>
                  <a:lnTo>
                    <a:pt x="0" y="1087"/>
                  </a:lnTo>
                  <a:lnTo>
                    <a:pt x="0" y="1097"/>
                  </a:lnTo>
                  <a:lnTo>
                    <a:pt x="0" y="1109"/>
                  </a:lnTo>
                  <a:lnTo>
                    <a:pt x="0" y="1122"/>
                  </a:lnTo>
                  <a:lnTo>
                    <a:pt x="0" y="1134"/>
                  </a:lnTo>
                  <a:lnTo>
                    <a:pt x="0" y="1144"/>
                  </a:lnTo>
                  <a:lnTo>
                    <a:pt x="0" y="1157"/>
                  </a:lnTo>
                  <a:lnTo>
                    <a:pt x="0" y="1169"/>
                  </a:lnTo>
                  <a:lnTo>
                    <a:pt x="0" y="1181"/>
                  </a:lnTo>
                  <a:lnTo>
                    <a:pt x="12" y="1192"/>
                  </a:lnTo>
                  <a:lnTo>
                    <a:pt x="12" y="1204"/>
                  </a:lnTo>
                  <a:lnTo>
                    <a:pt x="12" y="1216"/>
                  </a:lnTo>
                  <a:lnTo>
                    <a:pt x="12" y="1228"/>
                  </a:lnTo>
                  <a:lnTo>
                    <a:pt x="12" y="1239"/>
                  </a:lnTo>
                  <a:lnTo>
                    <a:pt x="12" y="1251"/>
                  </a:lnTo>
                  <a:lnTo>
                    <a:pt x="12" y="1263"/>
                  </a:lnTo>
                  <a:lnTo>
                    <a:pt x="24" y="1275"/>
                  </a:lnTo>
                  <a:lnTo>
                    <a:pt x="24" y="1286"/>
                  </a:lnTo>
                  <a:lnTo>
                    <a:pt x="24" y="1298"/>
                  </a:lnTo>
                  <a:lnTo>
                    <a:pt x="24" y="1310"/>
                  </a:lnTo>
                  <a:lnTo>
                    <a:pt x="24" y="1323"/>
                  </a:lnTo>
                  <a:lnTo>
                    <a:pt x="37" y="1335"/>
                  </a:lnTo>
                  <a:lnTo>
                    <a:pt x="37" y="1345"/>
                  </a:lnTo>
                  <a:lnTo>
                    <a:pt x="37" y="1358"/>
                  </a:lnTo>
                  <a:lnTo>
                    <a:pt x="37" y="1370"/>
                  </a:lnTo>
                  <a:lnTo>
                    <a:pt x="47" y="1382"/>
                  </a:lnTo>
                  <a:lnTo>
                    <a:pt x="47" y="1392"/>
                  </a:lnTo>
                  <a:lnTo>
                    <a:pt x="47" y="1405"/>
                  </a:lnTo>
                  <a:lnTo>
                    <a:pt x="59" y="1417"/>
                  </a:lnTo>
                  <a:lnTo>
                    <a:pt x="59" y="1429"/>
                  </a:lnTo>
                  <a:lnTo>
                    <a:pt x="59" y="1440"/>
                  </a:lnTo>
                  <a:lnTo>
                    <a:pt x="72" y="1452"/>
                  </a:lnTo>
                  <a:lnTo>
                    <a:pt x="72" y="1464"/>
                  </a:lnTo>
                  <a:lnTo>
                    <a:pt x="82" y="1476"/>
                  </a:lnTo>
                  <a:lnTo>
                    <a:pt x="82" y="1487"/>
                  </a:lnTo>
                  <a:lnTo>
                    <a:pt x="82" y="1499"/>
                  </a:lnTo>
                  <a:lnTo>
                    <a:pt x="94" y="1511"/>
                  </a:lnTo>
                  <a:lnTo>
                    <a:pt x="94" y="1524"/>
                  </a:lnTo>
                  <a:lnTo>
                    <a:pt x="106" y="1534"/>
                  </a:lnTo>
                  <a:lnTo>
                    <a:pt x="106" y="1546"/>
                  </a:lnTo>
                  <a:lnTo>
                    <a:pt x="119" y="1558"/>
                  </a:lnTo>
                  <a:lnTo>
                    <a:pt x="119" y="1571"/>
                  </a:lnTo>
                  <a:lnTo>
                    <a:pt x="129" y="1581"/>
                  </a:lnTo>
                  <a:lnTo>
                    <a:pt x="129" y="1593"/>
                  </a:lnTo>
                  <a:lnTo>
                    <a:pt x="141" y="1606"/>
                  </a:lnTo>
                  <a:lnTo>
                    <a:pt x="141" y="1618"/>
                  </a:lnTo>
                  <a:lnTo>
                    <a:pt x="154" y="1628"/>
                  </a:lnTo>
                  <a:lnTo>
                    <a:pt x="166" y="1641"/>
                  </a:lnTo>
                  <a:lnTo>
                    <a:pt x="166" y="1653"/>
                  </a:lnTo>
                  <a:lnTo>
                    <a:pt x="176" y="1665"/>
                  </a:lnTo>
                  <a:lnTo>
                    <a:pt x="176" y="1676"/>
                  </a:lnTo>
                  <a:lnTo>
                    <a:pt x="188" y="1688"/>
                  </a:lnTo>
                  <a:lnTo>
                    <a:pt x="201" y="1700"/>
                  </a:lnTo>
                  <a:lnTo>
                    <a:pt x="213" y="1712"/>
                  </a:lnTo>
                  <a:lnTo>
                    <a:pt x="213" y="1723"/>
                  </a:lnTo>
                  <a:lnTo>
                    <a:pt x="223" y="1735"/>
                  </a:lnTo>
                  <a:lnTo>
                    <a:pt x="236" y="1747"/>
                  </a:lnTo>
                  <a:lnTo>
                    <a:pt x="248" y="1759"/>
                  </a:lnTo>
                  <a:lnTo>
                    <a:pt x="248" y="1770"/>
                  </a:lnTo>
                  <a:lnTo>
                    <a:pt x="260" y="1782"/>
                  </a:lnTo>
                  <a:lnTo>
                    <a:pt x="270" y="1794"/>
                  </a:lnTo>
                  <a:lnTo>
                    <a:pt x="283" y="1807"/>
                  </a:lnTo>
                  <a:lnTo>
                    <a:pt x="295" y="1819"/>
                  </a:lnTo>
                  <a:lnTo>
                    <a:pt x="307" y="1829"/>
                  </a:lnTo>
                  <a:lnTo>
                    <a:pt x="318" y="1842"/>
                  </a:lnTo>
                  <a:lnTo>
                    <a:pt x="330" y="1854"/>
                  </a:lnTo>
                  <a:lnTo>
                    <a:pt x="342" y="1866"/>
                  </a:lnTo>
                  <a:lnTo>
                    <a:pt x="354" y="1876"/>
                  </a:lnTo>
                  <a:lnTo>
                    <a:pt x="365" y="1889"/>
                  </a:lnTo>
                  <a:lnTo>
                    <a:pt x="377" y="1901"/>
                  </a:lnTo>
                  <a:lnTo>
                    <a:pt x="389" y="1901"/>
                  </a:lnTo>
                  <a:lnTo>
                    <a:pt x="401" y="1913"/>
                  </a:lnTo>
                  <a:lnTo>
                    <a:pt x="412" y="1924"/>
                  </a:lnTo>
                  <a:lnTo>
                    <a:pt x="424" y="1936"/>
                  </a:lnTo>
                  <a:lnTo>
                    <a:pt x="436" y="1948"/>
                  </a:lnTo>
                  <a:lnTo>
                    <a:pt x="447" y="1948"/>
                  </a:lnTo>
                  <a:lnTo>
                    <a:pt x="459" y="1960"/>
                  </a:lnTo>
                  <a:lnTo>
                    <a:pt x="471" y="1971"/>
                  </a:lnTo>
                  <a:lnTo>
                    <a:pt x="483" y="1971"/>
                  </a:lnTo>
                  <a:lnTo>
                    <a:pt x="494" y="1983"/>
                  </a:lnTo>
                  <a:lnTo>
                    <a:pt x="506" y="1995"/>
                  </a:lnTo>
                  <a:lnTo>
                    <a:pt x="518" y="1995"/>
                  </a:lnTo>
                  <a:lnTo>
                    <a:pt x="530" y="2007"/>
                  </a:lnTo>
                  <a:lnTo>
                    <a:pt x="541" y="2007"/>
                  </a:lnTo>
                  <a:lnTo>
                    <a:pt x="553" y="2018"/>
                  </a:lnTo>
                  <a:lnTo>
                    <a:pt x="565" y="2018"/>
                  </a:lnTo>
                  <a:lnTo>
                    <a:pt x="577" y="2030"/>
                  </a:lnTo>
                  <a:lnTo>
                    <a:pt x="588" y="2042"/>
                  </a:lnTo>
                  <a:lnTo>
                    <a:pt x="600" y="2042"/>
                  </a:lnTo>
                  <a:lnTo>
                    <a:pt x="612" y="2042"/>
                  </a:lnTo>
                  <a:lnTo>
                    <a:pt x="625" y="2055"/>
                  </a:lnTo>
                  <a:lnTo>
                    <a:pt x="635" y="2055"/>
                  </a:lnTo>
                  <a:lnTo>
                    <a:pt x="647" y="2065"/>
                  </a:lnTo>
                  <a:lnTo>
                    <a:pt x="659" y="2065"/>
                  </a:lnTo>
                  <a:lnTo>
                    <a:pt x="672" y="2077"/>
                  </a:lnTo>
                  <a:lnTo>
                    <a:pt x="682" y="2077"/>
                  </a:lnTo>
                  <a:lnTo>
                    <a:pt x="694" y="2077"/>
                  </a:lnTo>
                  <a:lnTo>
                    <a:pt x="707" y="2090"/>
                  </a:lnTo>
                  <a:lnTo>
                    <a:pt x="719" y="2090"/>
                  </a:lnTo>
                  <a:lnTo>
                    <a:pt x="729" y="2090"/>
                  </a:lnTo>
                  <a:lnTo>
                    <a:pt x="741" y="2102"/>
                  </a:lnTo>
                  <a:lnTo>
                    <a:pt x="754" y="2102"/>
                  </a:lnTo>
                  <a:lnTo>
                    <a:pt x="764" y="2102"/>
                  </a:lnTo>
                  <a:lnTo>
                    <a:pt x="776" y="2112"/>
                  </a:lnTo>
                  <a:lnTo>
                    <a:pt x="789" y="2112"/>
                  </a:lnTo>
                  <a:lnTo>
                    <a:pt x="801" y="2112"/>
                  </a:lnTo>
                  <a:lnTo>
                    <a:pt x="811" y="2112"/>
                  </a:lnTo>
                  <a:lnTo>
                    <a:pt x="823" y="2125"/>
                  </a:lnTo>
                  <a:lnTo>
                    <a:pt x="836" y="2125"/>
                  </a:lnTo>
                  <a:lnTo>
                    <a:pt x="848" y="2125"/>
                  </a:lnTo>
                  <a:lnTo>
                    <a:pt x="858" y="2125"/>
                  </a:lnTo>
                  <a:lnTo>
                    <a:pt x="871" y="2137"/>
                  </a:lnTo>
                  <a:lnTo>
                    <a:pt x="883" y="2137"/>
                  </a:lnTo>
                  <a:lnTo>
                    <a:pt x="895" y="2137"/>
                  </a:lnTo>
                  <a:lnTo>
                    <a:pt x="905" y="2137"/>
                  </a:lnTo>
                  <a:lnTo>
                    <a:pt x="918" y="2137"/>
                  </a:lnTo>
                  <a:lnTo>
                    <a:pt x="930" y="2137"/>
                  </a:lnTo>
                  <a:lnTo>
                    <a:pt x="942" y="2137"/>
                  </a:lnTo>
                  <a:lnTo>
                    <a:pt x="953" y="2149"/>
                  </a:lnTo>
                  <a:lnTo>
                    <a:pt x="965" y="2149"/>
                  </a:lnTo>
                  <a:lnTo>
                    <a:pt x="977" y="2149"/>
                  </a:lnTo>
                  <a:lnTo>
                    <a:pt x="989" y="2149"/>
                  </a:lnTo>
                  <a:lnTo>
                    <a:pt x="1000" y="2149"/>
                  </a:lnTo>
                  <a:lnTo>
                    <a:pt x="1012" y="2149"/>
                  </a:lnTo>
                  <a:lnTo>
                    <a:pt x="1024" y="2149"/>
                  </a:lnTo>
                  <a:lnTo>
                    <a:pt x="1036" y="2149"/>
                  </a:lnTo>
                  <a:lnTo>
                    <a:pt x="1047" y="2149"/>
                  </a:lnTo>
                  <a:lnTo>
                    <a:pt x="1059" y="2149"/>
                  </a:lnTo>
                  <a:lnTo>
                    <a:pt x="1071" y="2149"/>
                  </a:lnTo>
                  <a:lnTo>
                    <a:pt x="1082" y="2149"/>
                  </a:lnTo>
                  <a:lnTo>
                    <a:pt x="1094" y="2149"/>
                  </a:lnTo>
                  <a:lnTo>
                    <a:pt x="1106" y="2149"/>
                  </a:lnTo>
                  <a:lnTo>
                    <a:pt x="1118" y="2149"/>
                  </a:lnTo>
                  <a:lnTo>
                    <a:pt x="1129" y="2149"/>
                  </a:lnTo>
                  <a:lnTo>
                    <a:pt x="1141" y="2149"/>
                  </a:lnTo>
                  <a:lnTo>
                    <a:pt x="1153" y="2149"/>
                  </a:lnTo>
                  <a:lnTo>
                    <a:pt x="1165" y="2149"/>
                  </a:lnTo>
                  <a:lnTo>
                    <a:pt x="1176" y="2137"/>
                  </a:lnTo>
                  <a:lnTo>
                    <a:pt x="1188" y="2137"/>
                  </a:lnTo>
                  <a:lnTo>
                    <a:pt x="1200" y="2137"/>
                  </a:lnTo>
                  <a:lnTo>
                    <a:pt x="1213" y="2137"/>
                  </a:lnTo>
                  <a:lnTo>
                    <a:pt x="1223" y="2137"/>
                  </a:lnTo>
                  <a:lnTo>
                    <a:pt x="1235" y="2137"/>
                  </a:lnTo>
                  <a:lnTo>
                    <a:pt x="1247" y="2137"/>
                  </a:lnTo>
                  <a:lnTo>
                    <a:pt x="1260" y="2125"/>
                  </a:lnTo>
                  <a:lnTo>
                    <a:pt x="1270" y="2125"/>
                  </a:lnTo>
                  <a:lnTo>
                    <a:pt x="1282" y="2125"/>
                  </a:lnTo>
                  <a:lnTo>
                    <a:pt x="1295" y="2125"/>
                  </a:lnTo>
                  <a:lnTo>
                    <a:pt x="1307" y="2112"/>
                  </a:lnTo>
                  <a:lnTo>
                    <a:pt x="1317" y="2112"/>
                  </a:lnTo>
                  <a:lnTo>
                    <a:pt x="1329" y="2112"/>
                  </a:lnTo>
                  <a:lnTo>
                    <a:pt x="1342" y="2112"/>
                  </a:lnTo>
                  <a:lnTo>
                    <a:pt x="1354" y="2102"/>
                  </a:lnTo>
                  <a:lnTo>
                    <a:pt x="1364" y="2102"/>
                  </a:lnTo>
                  <a:lnTo>
                    <a:pt x="1377" y="2102"/>
                  </a:lnTo>
                  <a:lnTo>
                    <a:pt x="1389" y="2090"/>
                  </a:lnTo>
                  <a:lnTo>
                    <a:pt x="1399" y="2090"/>
                  </a:lnTo>
                  <a:lnTo>
                    <a:pt x="1411" y="2090"/>
                  </a:lnTo>
                  <a:lnTo>
                    <a:pt x="1424" y="2077"/>
                  </a:lnTo>
                  <a:lnTo>
                    <a:pt x="1436" y="2077"/>
                  </a:lnTo>
                  <a:lnTo>
                    <a:pt x="1446" y="2077"/>
                  </a:lnTo>
                  <a:lnTo>
                    <a:pt x="1459" y="2065"/>
                  </a:lnTo>
                  <a:lnTo>
                    <a:pt x="1471" y="2065"/>
                  </a:lnTo>
                  <a:lnTo>
                    <a:pt x="1483" y="2055"/>
                  </a:lnTo>
                  <a:lnTo>
                    <a:pt x="1493" y="2055"/>
                  </a:lnTo>
                  <a:lnTo>
                    <a:pt x="1506" y="2042"/>
                  </a:lnTo>
                  <a:lnTo>
                    <a:pt x="1518" y="2042"/>
                  </a:lnTo>
                  <a:lnTo>
                    <a:pt x="1530" y="2042"/>
                  </a:lnTo>
                  <a:lnTo>
                    <a:pt x="1541" y="2030"/>
                  </a:lnTo>
                  <a:lnTo>
                    <a:pt x="1553" y="2018"/>
                  </a:lnTo>
                  <a:lnTo>
                    <a:pt x="1565" y="2018"/>
                  </a:lnTo>
                  <a:lnTo>
                    <a:pt x="1577" y="2007"/>
                  </a:lnTo>
                  <a:lnTo>
                    <a:pt x="1588" y="2007"/>
                  </a:lnTo>
                  <a:lnTo>
                    <a:pt x="1600" y="1995"/>
                  </a:lnTo>
                  <a:lnTo>
                    <a:pt x="1612" y="1995"/>
                  </a:lnTo>
                  <a:lnTo>
                    <a:pt x="1624" y="1983"/>
                  </a:lnTo>
                  <a:lnTo>
                    <a:pt x="1635" y="1971"/>
                  </a:lnTo>
                  <a:lnTo>
                    <a:pt x="1647" y="1971"/>
                  </a:lnTo>
                  <a:lnTo>
                    <a:pt x="1659" y="1960"/>
                  </a:lnTo>
                  <a:lnTo>
                    <a:pt x="1671" y="1948"/>
                  </a:lnTo>
                  <a:lnTo>
                    <a:pt x="1682" y="1948"/>
                  </a:lnTo>
                  <a:lnTo>
                    <a:pt x="1694" y="1936"/>
                  </a:lnTo>
                  <a:lnTo>
                    <a:pt x="1706" y="1924"/>
                  </a:lnTo>
                  <a:lnTo>
                    <a:pt x="1717" y="1913"/>
                  </a:lnTo>
                  <a:lnTo>
                    <a:pt x="1729" y="1901"/>
                  </a:lnTo>
                  <a:lnTo>
                    <a:pt x="1741" y="1901"/>
                  </a:lnTo>
                  <a:lnTo>
                    <a:pt x="1753" y="1889"/>
                  </a:lnTo>
                  <a:lnTo>
                    <a:pt x="1764" y="1876"/>
                  </a:lnTo>
                  <a:lnTo>
                    <a:pt x="1776" y="1866"/>
                  </a:lnTo>
                  <a:lnTo>
                    <a:pt x="1788" y="1854"/>
                  </a:lnTo>
                  <a:lnTo>
                    <a:pt x="1800" y="1842"/>
                  </a:lnTo>
                  <a:lnTo>
                    <a:pt x="1811" y="1829"/>
                  </a:lnTo>
                  <a:lnTo>
                    <a:pt x="1823" y="1819"/>
                  </a:lnTo>
                  <a:lnTo>
                    <a:pt x="1835" y="1807"/>
                  </a:lnTo>
                  <a:lnTo>
                    <a:pt x="1848" y="1794"/>
                  </a:lnTo>
                  <a:lnTo>
                    <a:pt x="1858" y="1782"/>
                  </a:lnTo>
                  <a:lnTo>
                    <a:pt x="1870" y="1770"/>
                  </a:lnTo>
                  <a:lnTo>
                    <a:pt x="1870" y="1759"/>
                  </a:lnTo>
                  <a:lnTo>
                    <a:pt x="1882" y="1747"/>
                  </a:lnTo>
                  <a:lnTo>
                    <a:pt x="1895" y="1735"/>
                  </a:lnTo>
                  <a:lnTo>
                    <a:pt x="1905" y="1723"/>
                  </a:lnTo>
                  <a:lnTo>
                    <a:pt x="1905" y="1712"/>
                  </a:lnTo>
                  <a:lnTo>
                    <a:pt x="1917" y="1700"/>
                  </a:lnTo>
                  <a:lnTo>
                    <a:pt x="1930" y="1688"/>
                  </a:lnTo>
                  <a:lnTo>
                    <a:pt x="1942" y="1676"/>
                  </a:lnTo>
                  <a:lnTo>
                    <a:pt x="1942" y="1665"/>
                  </a:lnTo>
                  <a:lnTo>
                    <a:pt x="1952" y="1653"/>
                  </a:lnTo>
                  <a:lnTo>
                    <a:pt x="1952" y="1641"/>
                  </a:lnTo>
                  <a:lnTo>
                    <a:pt x="1964" y="1628"/>
                  </a:lnTo>
                  <a:lnTo>
                    <a:pt x="1977" y="1618"/>
                  </a:lnTo>
                  <a:lnTo>
                    <a:pt x="1977" y="1606"/>
                  </a:lnTo>
                  <a:lnTo>
                    <a:pt x="1989" y="1593"/>
                  </a:lnTo>
                  <a:lnTo>
                    <a:pt x="1989" y="1581"/>
                  </a:lnTo>
                  <a:lnTo>
                    <a:pt x="1999" y="1571"/>
                  </a:lnTo>
                  <a:lnTo>
                    <a:pt x="1999" y="1558"/>
                  </a:lnTo>
                  <a:lnTo>
                    <a:pt x="2012" y="1546"/>
                  </a:lnTo>
                  <a:lnTo>
                    <a:pt x="2012" y="1534"/>
                  </a:lnTo>
                  <a:lnTo>
                    <a:pt x="2024" y="1524"/>
                  </a:lnTo>
                  <a:lnTo>
                    <a:pt x="2024" y="1511"/>
                  </a:lnTo>
                  <a:lnTo>
                    <a:pt x="2036" y="1499"/>
                  </a:lnTo>
                  <a:lnTo>
                    <a:pt x="2036" y="1487"/>
                  </a:lnTo>
                  <a:lnTo>
                    <a:pt x="2036" y="1476"/>
                  </a:lnTo>
                  <a:lnTo>
                    <a:pt x="2046" y="1464"/>
                  </a:lnTo>
                  <a:lnTo>
                    <a:pt x="2046" y="1452"/>
                  </a:lnTo>
                  <a:lnTo>
                    <a:pt x="2059" y="1440"/>
                  </a:lnTo>
                  <a:lnTo>
                    <a:pt x="2059" y="1429"/>
                  </a:lnTo>
                  <a:lnTo>
                    <a:pt x="2059" y="1417"/>
                  </a:lnTo>
                  <a:lnTo>
                    <a:pt x="2071" y="1405"/>
                  </a:lnTo>
                  <a:lnTo>
                    <a:pt x="2071" y="1392"/>
                  </a:lnTo>
                  <a:lnTo>
                    <a:pt x="2071" y="1382"/>
                  </a:lnTo>
                  <a:lnTo>
                    <a:pt x="2081" y="1370"/>
                  </a:lnTo>
                  <a:lnTo>
                    <a:pt x="2081" y="1358"/>
                  </a:lnTo>
                  <a:lnTo>
                    <a:pt x="2081" y="1345"/>
                  </a:lnTo>
                  <a:lnTo>
                    <a:pt x="2081" y="1335"/>
                  </a:lnTo>
                  <a:lnTo>
                    <a:pt x="2094" y="1323"/>
                  </a:lnTo>
                  <a:lnTo>
                    <a:pt x="2094" y="1310"/>
                  </a:lnTo>
                  <a:lnTo>
                    <a:pt x="2094" y="1298"/>
                  </a:lnTo>
                  <a:lnTo>
                    <a:pt x="2094" y="1286"/>
                  </a:lnTo>
                  <a:lnTo>
                    <a:pt x="2094" y="1275"/>
                  </a:lnTo>
                  <a:lnTo>
                    <a:pt x="2106" y="1263"/>
                  </a:lnTo>
                  <a:lnTo>
                    <a:pt x="2106" y="1251"/>
                  </a:lnTo>
                  <a:lnTo>
                    <a:pt x="2106" y="1239"/>
                  </a:lnTo>
                  <a:lnTo>
                    <a:pt x="2106" y="1228"/>
                  </a:lnTo>
                  <a:lnTo>
                    <a:pt x="2106" y="1216"/>
                  </a:lnTo>
                  <a:lnTo>
                    <a:pt x="2106" y="1204"/>
                  </a:lnTo>
                  <a:lnTo>
                    <a:pt x="2106" y="1192"/>
                  </a:lnTo>
                  <a:lnTo>
                    <a:pt x="2118" y="1181"/>
                  </a:lnTo>
                  <a:lnTo>
                    <a:pt x="2118" y="1169"/>
                  </a:lnTo>
                  <a:lnTo>
                    <a:pt x="2118" y="1157"/>
                  </a:lnTo>
                  <a:lnTo>
                    <a:pt x="2118" y="1144"/>
                  </a:lnTo>
                  <a:lnTo>
                    <a:pt x="2118" y="1134"/>
                  </a:lnTo>
                  <a:lnTo>
                    <a:pt x="2118" y="1122"/>
                  </a:lnTo>
                  <a:lnTo>
                    <a:pt x="2118" y="1109"/>
                  </a:lnTo>
                  <a:lnTo>
                    <a:pt x="2118" y="1097"/>
                  </a:lnTo>
                  <a:lnTo>
                    <a:pt x="2118" y="1087"/>
                  </a:lnTo>
                  <a:lnTo>
                    <a:pt x="2118" y="1075"/>
                  </a:lnTo>
                </a:path>
              </a:pathLst>
            </a:custGeom>
            <a:solidFill>
              <a:srgbClr val="C00000"/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33809" name="Freeform 6"/>
            <p:cNvSpPr>
              <a:spLocks/>
            </p:cNvSpPr>
            <p:nvPr/>
          </p:nvSpPr>
          <p:spPr bwMode="auto">
            <a:xfrm>
              <a:off x="2131" y="1219"/>
              <a:ext cx="1944" cy="1887"/>
            </a:xfrm>
            <a:custGeom>
              <a:avLst/>
              <a:gdLst>
                <a:gd name="T0" fmla="*/ 1943 w 1671"/>
                <a:gd name="T1" fmla="*/ 862 h 1679"/>
                <a:gd name="T2" fmla="*/ 1929 w 1671"/>
                <a:gd name="T3" fmla="*/ 770 h 1679"/>
                <a:gd name="T4" fmla="*/ 1900 w 1671"/>
                <a:gd name="T5" fmla="*/ 678 h 1679"/>
                <a:gd name="T6" fmla="*/ 1874 w 1671"/>
                <a:gd name="T7" fmla="*/ 583 h 1679"/>
                <a:gd name="T8" fmla="*/ 1820 w 1671"/>
                <a:gd name="T9" fmla="*/ 491 h 1679"/>
                <a:gd name="T10" fmla="*/ 1765 w 1671"/>
                <a:gd name="T11" fmla="*/ 399 h 1679"/>
                <a:gd name="T12" fmla="*/ 1683 w 1671"/>
                <a:gd name="T13" fmla="*/ 307 h 1679"/>
                <a:gd name="T14" fmla="*/ 1586 w 1671"/>
                <a:gd name="T15" fmla="*/ 212 h 1679"/>
                <a:gd name="T16" fmla="*/ 1490 w 1671"/>
                <a:gd name="T17" fmla="*/ 145 h 1679"/>
                <a:gd name="T18" fmla="*/ 1395 w 1671"/>
                <a:gd name="T19" fmla="*/ 92 h 1679"/>
                <a:gd name="T20" fmla="*/ 1299 w 1671"/>
                <a:gd name="T21" fmla="*/ 53 h 1679"/>
                <a:gd name="T22" fmla="*/ 1204 w 1671"/>
                <a:gd name="T23" fmla="*/ 27 h 1679"/>
                <a:gd name="T24" fmla="*/ 1108 w 1671"/>
                <a:gd name="T25" fmla="*/ 13 h 1679"/>
                <a:gd name="T26" fmla="*/ 1012 w 1671"/>
                <a:gd name="T27" fmla="*/ 0 h 1679"/>
                <a:gd name="T28" fmla="*/ 917 w 1671"/>
                <a:gd name="T29" fmla="*/ 0 h 1679"/>
                <a:gd name="T30" fmla="*/ 821 w 1671"/>
                <a:gd name="T31" fmla="*/ 13 h 1679"/>
                <a:gd name="T32" fmla="*/ 726 w 1671"/>
                <a:gd name="T33" fmla="*/ 27 h 1679"/>
                <a:gd name="T34" fmla="*/ 628 w 1671"/>
                <a:gd name="T35" fmla="*/ 66 h 1679"/>
                <a:gd name="T36" fmla="*/ 533 w 1671"/>
                <a:gd name="T37" fmla="*/ 106 h 1679"/>
                <a:gd name="T38" fmla="*/ 439 w 1671"/>
                <a:gd name="T39" fmla="*/ 160 h 1679"/>
                <a:gd name="T40" fmla="*/ 343 w 1671"/>
                <a:gd name="T41" fmla="*/ 226 h 1679"/>
                <a:gd name="T42" fmla="*/ 248 w 1671"/>
                <a:gd name="T43" fmla="*/ 318 h 1679"/>
                <a:gd name="T44" fmla="*/ 164 w 1671"/>
                <a:gd name="T45" fmla="*/ 412 h 1679"/>
                <a:gd name="T46" fmla="*/ 109 w 1671"/>
                <a:gd name="T47" fmla="*/ 505 h 1679"/>
                <a:gd name="T48" fmla="*/ 69 w 1671"/>
                <a:gd name="T49" fmla="*/ 597 h 1679"/>
                <a:gd name="T50" fmla="*/ 43 w 1671"/>
                <a:gd name="T51" fmla="*/ 690 h 1679"/>
                <a:gd name="T52" fmla="*/ 14 w 1671"/>
                <a:gd name="T53" fmla="*/ 783 h 1679"/>
                <a:gd name="T54" fmla="*/ 0 w 1671"/>
                <a:gd name="T55" fmla="*/ 877 h 1679"/>
                <a:gd name="T56" fmla="*/ 0 w 1671"/>
                <a:gd name="T57" fmla="*/ 969 h 1679"/>
                <a:gd name="T58" fmla="*/ 14 w 1671"/>
                <a:gd name="T59" fmla="*/ 1063 h 1679"/>
                <a:gd name="T60" fmla="*/ 28 w 1671"/>
                <a:gd name="T61" fmla="*/ 1155 h 1679"/>
                <a:gd name="T62" fmla="*/ 55 w 1671"/>
                <a:gd name="T63" fmla="*/ 1248 h 1679"/>
                <a:gd name="T64" fmla="*/ 98 w 1671"/>
                <a:gd name="T65" fmla="*/ 1342 h 1679"/>
                <a:gd name="T66" fmla="*/ 138 w 1671"/>
                <a:gd name="T67" fmla="*/ 1434 h 1679"/>
                <a:gd name="T68" fmla="*/ 207 w 1671"/>
                <a:gd name="T69" fmla="*/ 1526 h 1679"/>
                <a:gd name="T70" fmla="*/ 302 w 1671"/>
                <a:gd name="T71" fmla="*/ 1618 h 1679"/>
                <a:gd name="T72" fmla="*/ 398 w 1671"/>
                <a:gd name="T73" fmla="*/ 1699 h 1679"/>
                <a:gd name="T74" fmla="*/ 493 w 1671"/>
                <a:gd name="T75" fmla="*/ 1766 h 1679"/>
                <a:gd name="T76" fmla="*/ 589 w 1671"/>
                <a:gd name="T77" fmla="*/ 1805 h 1679"/>
                <a:gd name="T78" fmla="*/ 683 w 1671"/>
                <a:gd name="T79" fmla="*/ 1844 h 1679"/>
                <a:gd name="T80" fmla="*/ 781 w 1671"/>
                <a:gd name="T81" fmla="*/ 1872 h 1679"/>
                <a:gd name="T82" fmla="*/ 876 w 1671"/>
                <a:gd name="T83" fmla="*/ 1886 h 1679"/>
                <a:gd name="T84" fmla="*/ 971 w 1671"/>
                <a:gd name="T85" fmla="*/ 1886 h 1679"/>
                <a:gd name="T86" fmla="*/ 1067 w 1671"/>
                <a:gd name="T87" fmla="*/ 1886 h 1679"/>
                <a:gd name="T88" fmla="*/ 1162 w 1671"/>
                <a:gd name="T89" fmla="*/ 1872 h 1679"/>
                <a:gd name="T90" fmla="*/ 1260 w 1671"/>
                <a:gd name="T91" fmla="*/ 1844 h 1679"/>
                <a:gd name="T92" fmla="*/ 1354 w 1671"/>
                <a:gd name="T93" fmla="*/ 1805 h 1679"/>
                <a:gd name="T94" fmla="*/ 1450 w 1671"/>
                <a:gd name="T95" fmla="*/ 1766 h 1679"/>
                <a:gd name="T96" fmla="*/ 1545 w 1671"/>
                <a:gd name="T97" fmla="*/ 1699 h 1679"/>
                <a:gd name="T98" fmla="*/ 1640 w 1671"/>
                <a:gd name="T99" fmla="*/ 1618 h 1679"/>
                <a:gd name="T100" fmla="*/ 1736 w 1671"/>
                <a:gd name="T101" fmla="*/ 1526 h 1679"/>
                <a:gd name="T102" fmla="*/ 1804 w 1671"/>
                <a:gd name="T103" fmla="*/ 1434 h 1679"/>
                <a:gd name="T104" fmla="*/ 1845 w 1671"/>
                <a:gd name="T105" fmla="*/ 1342 h 1679"/>
                <a:gd name="T106" fmla="*/ 1888 w 1671"/>
                <a:gd name="T107" fmla="*/ 1248 h 1679"/>
                <a:gd name="T108" fmla="*/ 1915 w 1671"/>
                <a:gd name="T109" fmla="*/ 1155 h 1679"/>
                <a:gd name="T110" fmla="*/ 1929 w 1671"/>
                <a:gd name="T111" fmla="*/ 1063 h 1679"/>
                <a:gd name="T112" fmla="*/ 1943 w 1671"/>
                <a:gd name="T113" fmla="*/ 969 h 167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71"/>
                <a:gd name="T172" fmla="*/ 0 h 1679"/>
                <a:gd name="T173" fmla="*/ 1671 w 1671"/>
                <a:gd name="T174" fmla="*/ 1679 h 167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71" h="1679">
                  <a:moveTo>
                    <a:pt x="1670" y="839"/>
                  </a:moveTo>
                  <a:lnTo>
                    <a:pt x="1670" y="827"/>
                  </a:lnTo>
                  <a:lnTo>
                    <a:pt x="1670" y="815"/>
                  </a:lnTo>
                  <a:lnTo>
                    <a:pt x="1670" y="804"/>
                  </a:lnTo>
                  <a:lnTo>
                    <a:pt x="1670" y="792"/>
                  </a:lnTo>
                  <a:lnTo>
                    <a:pt x="1670" y="780"/>
                  </a:lnTo>
                  <a:lnTo>
                    <a:pt x="1670" y="767"/>
                  </a:lnTo>
                  <a:lnTo>
                    <a:pt x="1670" y="757"/>
                  </a:lnTo>
                  <a:lnTo>
                    <a:pt x="1670" y="745"/>
                  </a:lnTo>
                  <a:lnTo>
                    <a:pt x="1658" y="732"/>
                  </a:lnTo>
                  <a:lnTo>
                    <a:pt x="1658" y="720"/>
                  </a:lnTo>
                  <a:lnTo>
                    <a:pt x="1658" y="710"/>
                  </a:lnTo>
                  <a:lnTo>
                    <a:pt x="1658" y="697"/>
                  </a:lnTo>
                  <a:lnTo>
                    <a:pt x="1658" y="685"/>
                  </a:lnTo>
                  <a:lnTo>
                    <a:pt x="1658" y="673"/>
                  </a:lnTo>
                  <a:lnTo>
                    <a:pt x="1646" y="662"/>
                  </a:lnTo>
                  <a:lnTo>
                    <a:pt x="1646" y="650"/>
                  </a:lnTo>
                  <a:lnTo>
                    <a:pt x="1646" y="638"/>
                  </a:lnTo>
                  <a:lnTo>
                    <a:pt x="1646" y="626"/>
                  </a:lnTo>
                  <a:lnTo>
                    <a:pt x="1633" y="614"/>
                  </a:lnTo>
                  <a:lnTo>
                    <a:pt x="1633" y="603"/>
                  </a:lnTo>
                  <a:lnTo>
                    <a:pt x="1633" y="591"/>
                  </a:lnTo>
                  <a:lnTo>
                    <a:pt x="1633" y="579"/>
                  </a:lnTo>
                  <a:lnTo>
                    <a:pt x="1623" y="566"/>
                  </a:lnTo>
                  <a:lnTo>
                    <a:pt x="1623" y="556"/>
                  </a:lnTo>
                  <a:lnTo>
                    <a:pt x="1611" y="544"/>
                  </a:lnTo>
                  <a:lnTo>
                    <a:pt x="1611" y="531"/>
                  </a:lnTo>
                  <a:lnTo>
                    <a:pt x="1611" y="519"/>
                  </a:lnTo>
                  <a:lnTo>
                    <a:pt x="1599" y="509"/>
                  </a:lnTo>
                  <a:lnTo>
                    <a:pt x="1599" y="496"/>
                  </a:lnTo>
                  <a:lnTo>
                    <a:pt x="1586" y="484"/>
                  </a:lnTo>
                  <a:lnTo>
                    <a:pt x="1586" y="472"/>
                  </a:lnTo>
                  <a:lnTo>
                    <a:pt x="1576" y="461"/>
                  </a:lnTo>
                  <a:lnTo>
                    <a:pt x="1576" y="449"/>
                  </a:lnTo>
                  <a:lnTo>
                    <a:pt x="1564" y="437"/>
                  </a:lnTo>
                  <a:lnTo>
                    <a:pt x="1564" y="425"/>
                  </a:lnTo>
                  <a:lnTo>
                    <a:pt x="1551" y="414"/>
                  </a:lnTo>
                  <a:lnTo>
                    <a:pt x="1551" y="402"/>
                  </a:lnTo>
                  <a:lnTo>
                    <a:pt x="1539" y="390"/>
                  </a:lnTo>
                  <a:lnTo>
                    <a:pt x="1529" y="378"/>
                  </a:lnTo>
                  <a:lnTo>
                    <a:pt x="1529" y="367"/>
                  </a:lnTo>
                  <a:lnTo>
                    <a:pt x="1517" y="355"/>
                  </a:lnTo>
                  <a:lnTo>
                    <a:pt x="1504" y="343"/>
                  </a:lnTo>
                  <a:lnTo>
                    <a:pt x="1492" y="330"/>
                  </a:lnTo>
                  <a:lnTo>
                    <a:pt x="1492" y="320"/>
                  </a:lnTo>
                  <a:lnTo>
                    <a:pt x="1482" y="308"/>
                  </a:lnTo>
                  <a:lnTo>
                    <a:pt x="1470" y="295"/>
                  </a:lnTo>
                  <a:lnTo>
                    <a:pt x="1457" y="283"/>
                  </a:lnTo>
                  <a:lnTo>
                    <a:pt x="1447" y="273"/>
                  </a:lnTo>
                  <a:lnTo>
                    <a:pt x="1435" y="260"/>
                  </a:lnTo>
                  <a:lnTo>
                    <a:pt x="1422" y="248"/>
                  </a:lnTo>
                  <a:lnTo>
                    <a:pt x="1410" y="236"/>
                  </a:lnTo>
                  <a:lnTo>
                    <a:pt x="1400" y="225"/>
                  </a:lnTo>
                  <a:lnTo>
                    <a:pt x="1388" y="213"/>
                  </a:lnTo>
                  <a:lnTo>
                    <a:pt x="1375" y="201"/>
                  </a:lnTo>
                  <a:lnTo>
                    <a:pt x="1363" y="189"/>
                  </a:lnTo>
                  <a:lnTo>
                    <a:pt x="1353" y="178"/>
                  </a:lnTo>
                  <a:lnTo>
                    <a:pt x="1341" y="178"/>
                  </a:lnTo>
                  <a:lnTo>
                    <a:pt x="1328" y="166"/>
                  </a:lnTo>
                  <a:lnTo>
                    <a:pt x="1316" y="154"/>
                  </a:lnTo>
                  <a:lnTo>
                    <a:pt x="1306" y="142"/>
                  </a:lnTo>
                  <a:lnTo>
                    <a:pt x="1293" y="142"/>
                  </a:lnTo>
                  <a:lnTo>
                    <a:pt x="1281" y="129"/>
                  </a:lnTo>
                  <a:lnTo>
                    <a:pt x="1269" y="119"/>
                  </a:lnTo>
                  <a:lnTo>
                    <a:pt x="1259" y="119"/>
                  </a:lnTo>
                  <a:lnTo>
                    <a:pt x="1246" y="107"/>
                  </a:lnTo>
                  <a:lnTo>
                    <a:pt x="1234" y="107"/>
                  </a:lnTo>
                  <a:lnTo>
                    <a:pt x="1222" y="94"/>
                  </a:lnTo>
                  <a:lnTo>
                    <a:pt x="1212" y="94"/>
                  </a:lnTo>
                  <a:lnTo>
                    <a:pt x="1199" y="82"/>
                  </a:lnTo>
                  <a:lnTo>
                    <a:pt x="1187" y="82"/>
                  </a:lnTo>
                  <a:lnTo>
                    <a:pt x="1175" y="72"/>
                  </a:lnTo>
                  <a:lnTo>
                    <a:pt x="1164" y="72"/>
                  </a:lnTo>
                  <a:lnTo>
                    <a:pt x="1152" y="59"/>
                  </a:lnTo>
                  <a:lnTo>
                    <a:pt x="1140" y="59"/>
                  </a:lnTo>
                  <a:lnTo>
                    <a:pt x="1130" y="59"/>
                  </a:lnTo>
                  <a:lnTo>
                    <a:pt x="1117" y="47"/>
                  </a:lnTo>
                  <a:lnTo>
                    <a:pt x="1105" y="47"/>
                  </a:lnTo>
                  <a:lnTo>
                    <a:pt x="1093" y="35"/>
                  </a:lnTo>
                  <a:lnTo>
                    <a:pt x="1083" y="35"/>
                  </a:lnTo>
                  <a:lnTo>
                    <a:pt x="1070" y="35"/>
                  </a:lnTo>
                  <a:lnTo>
                    <a:pt x="1058" y="35"/>
                  </a:lnTo>
                  <a:lnTo>
                    <a:pt x="1046" y="24"/>
                  </a:lnTo>
                  <a:lnTo>
                    <a:pt x="1035" y="24"/>
                  </a:lnTo>
                  <a:lnTo>
                    <a:pt x="1023" y="24"/>
                  </a:lnTo>
                  <a:lnTo>
                    <a:pt x="1011" y="24"/>
                  </a:lnTo>
                  <a:lnTo>
                    <a:pt x="999" y="12"/>
                  </a:lnTo>
                  <a:lnTo>
                    <a:pt x="988" y="12"/>
                  </a:lnTo>
                  <a:lnTo>
                    <a:pt x="976" y="12"/>
                  </a:lnTo>
                  <a:lnTo>
                    <a:pt x="964" y="12"/>
                  </a:lnTo>
                  <a:lnTo>
                    <a:pt x="952" y="12"/>
                  </a:lnTo>
                  <a:lnTo>
                    <a:pt x="941" y="12"/>
                  </a:lnTo>
                  <a:lnTo>
                    <a:pt x="929" y="0"/>
                  </a:lnTo>
                  <a:lnTo>
                    <a:pt x="917" y="0"/>
                  </a:lnTo>
                  <a:lnTo>
                    <a:pt x="905" y="0"/>
                  </a:lnTo>
                  <a:lnTo>
                    <a:pt x="894" y="0"/>
                  </a:lnTo>
                  <a:lnTo>
                    <a:pt x="882" y="0"/>
                  </a:lnTo>
                  <a:lnTo>
                    <a:pt x="870" y="0"/>
                  </a:lnTo>
                  <a:lnTo>
                    <a:pt x="858" y="0"/>
                  </a:lnTo>
                  <a:lnTo>
                    <a:pt x="847" y="0"/>
                  </a:lnTo>
                  <a:lnTo>
                    <a:pt x="835" y="0"/>
                  </a:lnTo>
                  <a:lnTo>
                    <a:pt x="823" y="0"/>
                  </a:lnTo>
                  <a:lnTo>
                    <a:pt x="812" y="0"/>
                  </a:lnTo>
                  <a:lnTo>
                    <a:pt x="800" y="0"/>
                  </a:lnTo>
                  <a:lnTo>
                    <a:pt x="788" y="0"/>
                  </a:lnTo>
                  <a:lnTo>
                    <a:pt x="776" y="0"/>
                  </a:lnTo>
                  <a:lnTo>
                    <a:pt x="765" y="0"/>
                  </a:lnTo>
                  <a:lnTo>
                    <a:pt x="753" y="0"/>
                  </a:lnTo>
                  <a:lnTo>
                    <a:pt x="741" y="0"/>
                  </a:lnTo>
                  <a:lnTo>
                    <a:pt x="729" y="12"/>
                  </a:lnTo>
                  <a:lnTo>
                    <a:pt x="718" y="12"/>
                  </a:lnTo>
                  <a:lnTo>
                    <a:pt x="706" y="12"/>
                  </a:lnTo>
                  <a:lnTo>
                    <a:pt x="694" y="12"/>
                  </a:lnTo>
                  <a:lnTo>
                    <a:pt x="682" y="12"/>
                  </a:lnTo>
                  <a:lnTo>
                    <a:pt x="671" y="12"/>
                  </a:lnTo>
                  <a:lnTo>
                    <a:pt x="659" y="24"/>
                  </a:lnTo>
                  <a:lnTo>
                    <a:pt x="647" y="24"/>
                  </a:lnTo>
                  <a:lnTo>
                    <a:pt x="635" y="24"/>
                  </a:lnTo>
                  <a:lnTo>
                    <a:pt x="624" y="24"/>
                  </a:lnTo>
                  <a:lnTo>
                    <a:pt x="612" y="35"/>
                  </a:lnTo>
                  <a:lnTo>
                    <a:pt x="600" y="35"/>
                  </a:lnTo>
                  <a:lnTo>
                    <a:pt x="587" y="35"/>
                  </a:lnTo>
                  <a:lnTo>
                    <a:pt x="577" y="35"/>
                  </a:lnTo>
                  <a:lnTo>
                    <a:pt x="565" y="47"/>
                  </a:lnTo>
                  <a:lnTo>
                    <a:pt x="553" y="47"/>
                  </a:lnTo>
                  <a:lnTo>
                    <a:pt x="540" y="59"/>
                  </a:lnTo>
                  <a:lnTo>
                    <a:pt x="530" y="59"/>
                  </a:lnTo>
                  <a:lnTo>
                    <a:pt x="518" y="59"/>
                  </a:lnTo>
                  <a:lnTo>
                    <a:pt x="506" y="72"/>
                  </a:lnTo>
                  <a:lnTo>
                    <a:pt x="495" y="72"/>
                  </a:lnTo>
                  <a:lnTo>
                    <a:pt x="483" y="82"/>
                  </a:lnTo>
                  <a:lnTo>
                    <a:pt x="471" y="82"/>
                  </a:lnTo>
                  <a:lnTo>
                    <a:pt x="458" y="94"/>
                  </a:lnTo>
                  <a:lnTo>
                    <a:pt x="448" y="94"/>
                  </a:lnTo>
                  <a:lnTo>
                    <a:pt x="436" y="107"/>
                  </a:lnTo>
                  <a:lnTo>
                    <a:pt x="424" y="107"/>
                  </a:lnTo>
                  <a:lnTo>
                    <a:pt x="411" y="119"/>
                  </a:lnTo>
                  <a:lnTo>
                    <a:pt x="401" y="119"/>
                  </a:lnTo>
                  <a:lnTo>
                    <a:pt x="389" y="129"/>
                  </a:lnTo>
                  <a:lnTo>
                    <a:pt x="377" y="142"/>
                  </a:lnTo>
                  <a:lnTo>
                    <a:pt x="364" y="142"/>
                  </a:lnTo>
                  <a:lnTo>
                    <a:pt x="354" y="154"/>
                  </a:lnTo>
                  <a:lnTo>
                    <a:pt x="342" y="166"/>
                  </a:lnTo>
                  <a:lnTo>
                    <a:pt x="329" y="178"/>
                  </a:lnTo>
                  <a:lnTo>
                    <a:pt x="317" y="178"/>
                  </a:lnTo>
                  <a:lnTo>
                    <a:pt x="307" y="189"/>
                  </a:lnTo>
                  <a:lnTo>
                    <a:pt x="295" y="201"/>
                  </a:lnTo>
                  <a:lnTo>
                    <a:pt x="282" y="213"/>
                  </a:lnTo>
                  <a:lnTo>
                    <a:pt x="270" y="225"/>
                  </a:lnTo>
                  <a:lnTo>
                    <a:pt x="260" y="236"/>
                  </a:lnTo>
                  <a:lnTo>
                    <a:pt x="248" y="248"/>
                  </a:lnTo>
                  <a:lnTo>
                    <a:pt x="235" y="260"/>
                  </a:lnTo>
                  <a:lnTo>
                    <a:pt x="223" y="273"/>
                  </a:lnTo>
                  <a:lnTo>
                    <a:pt x="213" y="283"/>
                  </a:lnTo>
                  <a:lnTo>
                    <a:pt x="200" y="295"/>
                  </a:lnTo>
                  <a:lnTo>
                    <a:pt x="188" y="308"/>
                  </a:lnTo>
                  <a:lnTo>
                    <a:pt x="178" y="320"/>
                  </a:lnTo>
                  <a:lnTo>
                    <a:pt x="178" y="330"/>
                  </a:lnTo>
                  <a:lnTo>
                    <a:pt x="166" y="343"/>
                  </a:lnTo>
                  <a:lnTo>
                    <a:pt x="153" y="355"/>
                  </a:lnTo>
                  <a:lnTo>
                    <a:pt x="141" y="367"/>
                  </a:lnTo>
                  <a:lnTo>
                    <a:pt x="141" y="378"/>
                  </a:lnTo>
                  <a:lnTo>
                    <a:pt x="131" y="390"/>
                  </a:lnTo>
                  <a:lnTo>
                    <a:pt x="119" y="402"/>
                  </a:lnTo>
                  <a:lnTo>
                    <a:pt x="119" y="414"/>
                  </a:lnTo>
                  <a:lnTo>
                    <a:pt x="106" y="425"/>
                  </a:lnTo>
                  <a:lnTo>
                    <a:pt x="106" y="437"/>
                  </a:lnTo>
                  <a:lnTo>
                    <a:pt x="94" y="449"/>
                  </a:lnTo>
                  <a:lnTo>
                    <a:pt x="94" y="461"/>
                  </a:lnTo>
                  <a:lnTo>
                    <a:pt x="84" y="472"/>
                  </a:lnTo>
                  <a:lnTo>
                    <a:pt x="84" y="484"/>
                  </a:lnTo>
                  <a:lnTo>
                    <a:pt x="71" y="496"/>
                  </a:lnTo>
                  <a:lnTo>
                    <a:pt x="71" y="509"/>
                  </a:lnTo>
                  <a:lnTo>
                    <a:pt x="59" y="519"/>
                  </a:lnTo>
                  <a:lnTo>
                    <a:pt x="59" y="531"/>
                  </a:lnTo>
                  <a:lnTo>
                    <a:pt x="59" y="544"/>
                  </a:lnTo>
                  <a:lnTo>
                    <a:pt x="47" y="556"/>
                  </a:lnTo>
                  <a:lnTo>
                    <a:pt x="47" y="566"/>
                  </a:lnTo>
                  <a:lnTo>
                    <a:pt x="37" y="579"/>
                  </a:lnTo>
                  <a:lnTo>
                    <a:pt x="37" y="591"/>
                  </a:lnTo>
                  <a:lnTo>
                    <a:pt x="37" y="603"/>
                  </a:lnTo>
                  <a:lnTo>
                    <a:pt x="37" y="614"/>
                  </a:lnTo>
                  <a:lnTo>
                    <a:pt x="24" y="626"/>
                  </a:lnTo>
                  <a:lnTo>
                    <a:pt x="24" y="638"/>
                  </a:lnTo>
                  <a:lnTo>
                    <a:pt x="24" y="650"/>
                  </a:lnTo>
                  <a:lnTo>
                    <a:pt x="24" y="662"/>
                  </a:lnTo>
                  <a:lnTo>
                    <a:pt x="12" y="673"/>
                  </a:lnTo>
                  <a:lnTo>
                    <a:pt x="12" y="685"/>
                  </a:lnTo>
                  <a:lnTo>
                    <a:pt x="12" y="697"/>
                  </a:lnTo>
                  <a:lnTo>
                    <a:pt x="12" y="710"/>
                  </a:lnTo>
                  <a:lnTo>
                    <a:pt x="12" y="720"/>
                  </a:lnTo>
                  <a:lnTo>
                    <a:pt x="12" y="732"/>
                  </a:lnTo>
                  <a:lnTo>
                    <a:pt x="0" y="745"/>
                  </a:lnTo>
                  <a:lnTo>
                    <a:pt x="0" y="757"/>
                  </a:lnTo>
                  <a:lnTo>
                    <a:pt x="0" y="767"/>
                  </a:lnTo>
                  <a:lnTo>
                    <a:pt x="0" y="780"/>
                  </a:lnTo>
                  <a:lnTo>
                    <a:pt x="0" y="792"/>
                  </a:lnTo>
                  <a:lnTo>
                    <a:pt x="0" y="804"/>
                  </a:lnTo>
                  <a:lnTo>
                    <a:pt x="0" y="815"/>
                  </a:lnTo>
                  <a:lnTo>
                    <a:pt x="0" y="827"/>
                  </a:lnTo>
                  <a:lnTo>
                    <a:pt x="0" y="839"/>
                  </a:lnTo>
                  <a:lnTo>
                    <a:pt x="0" y="851"/>
                  </a:lnTo>
                  <a:lnTo>
                    <a:pt x="0" y="862"/>
                  </a:lnTo>
                  <a:lnTo>
                    <a:pt x="0" y="874"/>
                  </a:lnTo>
                  <a:lnTo>
                    <a:pt x="0" y="886"/>
                  </a:lnTo>
                  <a:lnTo>
                    <a:pt x="0" y="898"/>
                  </a:lnTo>
                  <a:lnTo>
                    <a:pt x="0" y="909"/>
                  </a:lnTo>
                  <a:lnTo>
                    <a:pt x="0" y="921"/>
                  </a:lnTo>
                  <a:lnTo>
                    <a:pt x="0" y="933"/>
                  </a:lnTo>
                  <a:lnTo>
                    <a:pt x="12" y="946"/>
                  </a:lnTo>
                  <a:lnTo>
                    <a:pt x="12" y="956"/>
                  </a:lnTo>
                  <a:lnTo>
                    <a:pt x="12" y="968"/>
                  </a:lnTo>
                  <a:lnTo>
                    <a:pt x="12" y="981"/>
                  </a:lnTo>
                  <a:lnTo>
                    <a:pt x="12" y="993"/>
                  </a:lnTo>
                  <a:lnTo>
                    <a:pt x="12" y="1003"/>
                  </a:lnTo>
                  <a:lnTo>
                    <a:pt x="24" y="1016"/>
                  </a:lnTo>
                  <a:lnTo>
                    <a:pt x="24" y="1028"/>
                  </a:lnTo>
                  <a:lnTo>
                    <a:pt x="24" y="1040"/>
                  </a:lnTo>
                  <a:lnTo>
                    <a:pt x="24" y="1050"/>
                  </a:lnTo>
                  <a:lnTo>
                    <a:pt x="37" y="1063"/>
                  </a:lnTo>
                  <a:lnTo>
                    <a:pt x="37" y="1075"/>
                  </a:lnTo>
                  <a:lnTo>
                    <a:pt x="37" y="1087"/>
                  </a:lnTo>
                  <a:lnTo>
                    <a:pt x="37" y="1099"/>
                  </a:lnTo>
                  <a:lnTo>
                    <a:pt x="47" y="1110"/>
                  </a:lnTo>
                  <a:lnTo>
                    <a:pt x="47" y="1122"/>
                  </a:lnTo>
                  <a:lnTo>
                    <a:pt x="59" y="1134"/>
                  </a:lnTo>
                  <a:lnTo>
                    <a:pt x="59" y="1147"/>
                  </a:lnTo>
                  <a:lnTo>
                    <a:pt x="59" y="1157"/>
                  </a:lnTo>
                  <a:lnTo>
                    <a:pt x="71" y="1169"/>
                  </a:lnTo>
                  <a:lnTo>
                    <a:pt x="71" y="1182"/>
                  </a:lnTo>
                  <a:lnTo>
                    <a:pt x="84" y="1194"/>
                  </a:lnTo>
                  <a:lnTo>
                    <a:pt x="84" y="1204"/>
                  </a:lnTo>
                  <a:lnTo>
                    <a:pt x="94" y="1217"/>
                  </a:lnTo>
                  <a:lnTo>
                    <a:pt x="94" y="1229"/>
                  </a:lnTo>
                  <a:lnTo>
                    <a:pt x="106" y="1241"/>
                  </a:lnTo>
                  <a:lnTo>
                    <a:pt x="106" y="1252"/>
                  </a:lnTo>
                  <a:lnTo>
                    <a:pt x="119" y="1264"/>
                  </a:lnTo>
                  <a:lnTo>
                    <a:pt x="119" y="1276"/>
                  </a:lnTo>
                  <a:lnTo>
                    <a:pt x="131" y="1288"/>
                  </a:lnTo>
                  <a:lnTo>
                    <a:pt x="141" y="1299"/>
                  </a:lnTo>
                  <a:lnTo>
                    <a:pt x="141" y="1311"/>
                  </a:lnTo>
                  <a:lnTo>
                    <a:pt x="153" y="1323"/>
                  </a:lnTo>
                  <a:lnTo>
                    <a:pt x="166" y="1335"/>
                  </a:lnTo>
                  <a:lnTo>
                    <a:pt x="178" y="1346"/>
                  </a:lnTo>
                  <a:lnTo>
                    <a:pt x="178" y="1358"/>
                  </a:lnTo>
                  <a:lnTo>
                    <a:pt x="188" y="1370"/>
                  </a:lnTo>
                  <a:lnTo>
                    <a:pt x="200" y="1383"/>
                  </a:lnTo>
                  <a:lnTo>
                    <a:pt x="213" y="1393"/>
                  </a:lnTo>
                  <a:lnTo>
                    <a:pt x="223" y="1405"/>
                  </a:lnTo>
                  <a:lnTo>
                    <a:pt x="235" y="1418"/>
                  </a:lnTo>
                  <a:lnTo>
                    <a:pt x="248" y="1430"/>
                  </a:lnTo>
                  <a:lnTo>
                    <a:pt x="260" y="1440"/>
                  </a:lnTo>
                  <a:lnTo>
                    <a:pt x="270" y="1453"/>
                  </a:lnTo>
                  <a:lnTo>
                    <a:pt x="282" y="1465"/>
                  </a:lnTo>
                  <a:lnTo>
                    <a:pt x="295" y="1477"/>
                  </a:lnTo>
                  <a:lnTo>
                    <a:pt x="307" y="1487"/>
                  </a:lnTo>
                  <a:lnTo>
                    <a:pt x="317" y="1500"/>
                  </a:lnTo>
                  <a:lnTo>
                    <a:pt x="329" y="1500"/>
                  </a:lnTo>
                  <a:lnTo>
                    <a:pt x="342" y="1512"/>
                  </a:lnTo>
                  <a:lnTo>
                    <a:pt x="354" y="1524"/>
                  </a:lnTo>
                  <a:lnTo>
                    <a:pt x="364" y="1535"/>
                  </a:lnTo>
                  <a:lnTo>
                    <a:pt x="377" y="1535"/>
                  </a:lnTo>
                  <a:lnTo>
                    <a:pt x="389" y="1547"/>
                  </a:lnTo>
                  <a:lnTo>
                    <a:pt x="401" y="1559"/>
                  </a:lnTo>
                  <a:lnTo>
                    <a:pt x="411" y="1559"/>
                  </a:lnTo>
                  <a:lnTo>
                    <a:pt x="424" y="1571"/>
                  </a:lnTo>
                  <a:lnTo>
                    <a:pt x="436" y="1571"/>
                  </a:lnTo>
                  <a:lnTo>
                    <a:pt x="448" y="1584"/>
                  </a:lnTo>
                  <a:lnTo>
                    <a:pt x="458" y="1584"/>
                  </a:lnTo>
                  <a:lnTo>
                    <a:pt x="471" y="1594"/>
                  </a:lnTo>
                  <a:lnTo>
                    <a:pt x="483" y="1594"/>
                  </a:lnTo>
                  <a:lnTo>
                    <a:pt x="495" y="1606"/>
                  </a:lnTo>
                  <a:lnTo>
                    <a:pt x="506" y="1606"/>
                  </a:lnTo>
                  <a:lnTo>
                    <a:pt x="518" y="1619"/>
                  </a:lnTo>
                  <a:lnTo>
                    <a:pt x="530" y="1619"/>
                  </a:lnTo>
                  <a:lnTo>
                    <a:pt x="540" y="1619"/>
                  </a:lnTo>
                  <a:lnTo>
                    <a:pt x="553" y="1631"/>
                  </a:lnTo>
                  <a:lnTo>
                    <a:pt x="565" y="1631"/>
                  </a:lnTo>
                  <a:lnTo>
                    <a:pt x="577" y="1641"/>
                  </a:lnTo>
                  <a:lnTo>
                    <a:pt x="587" y="1641"/>
                  </a:lnTo>
                  <a:lnTo>
                    <a:pt x="600" y="1641"/>
                  </a:lnTo>
                  <a:lnTo>
                    <a:pt x="612" y="1641"/>
                  </a:lnTo>
                  <a:lnTo>
                    <a:pt x="624" y="1654"/>
                  </a:lnTo>
                  <a:lnTo>
                    <a:pt x="635" y="1654"/>
                  </a:lnTo>
                  <a:lnTo>
                    <a:pt x="647" y="1654"/>
                  </a:lnTo>
                  <a:lnTo>
                    <a:pt x="659" y="1654"/>
                  </a:lnTo>
                  <a:lnTo>
                    <a:pt x="671" y="1666"/>
                  </a:lnTo>
                  <a:lnTo>
                    <a:pt x="682" y="1666"/>
                  </a:lnTo>
                  <a:lnTo>
                    <a:pt x="694" y="1666"/>
                  </a:lnTo>
                  <a:lnTo>
                    <a:pt x="706" y="1666"/>
                  </a:lnTo>
                  <a:lnTo>
                    <a:pt x="718" y="1666"/>
                  </a:lnTo>
                  <a:lnTo>
                    <a:pt x="729" y="1666"/>
                  </a:lnTo>
                  <a:lnTo>
                    <a:pt x="741" y="1678"/>
                  </a:lnTo>
                  <a:lnTo>
                    <a:pt x="753" y="1678"/>
                  </a:lnTo>
                  <a:lnTo>
                    <a:pt x="765" y="1678"/>
                  </a:lnTo>
                  <a:lnTo>
                    <a:pt x="776" y="1678"/>
                  </a:lnTo>
                  <a:lnTo>
                    <a:pt x="788" y="1678"/>
                  </a:lnTo>
                  <a:lnTo>
                    <a:pt x="800" y="1678"/>
                  </a:lnTo>
                  <a:lnTo>
                    <a:pt x="812" y="1678"/>
                  </a:lnTo>
                  <a:lnTo>
                    <a:pt x="823" y="1678"/>
                  </a:lnTo>
                  <a:lnTo>
                    <a:pt x="835" y="1678"/>
                  </a:lnTo>
                  <a:lnTo>
                    <a:pt x="847" y="1678"/>
                  </a:lnTo>
                  <a:lnTo>
                    <a:pt x="858" y="1678"/>
                  </a:lnTo>
                  <a:lnTo>
                    <a:pt x="870" y="1678"/>
                  </a:lnTo>
                  <a:lnTo>
                    <a:pt x="882" y="1678"/>
                  </a:lnTo>
                  <a:lnTo>
                    <a:pt x="894" y="1678"/>
                  </a:lnTo>
                  <a:lnTo>
                    <a:pt x="905" y="1678"/>
                  </a:lnTo>
                  <a:lnTo>
                    <a:pt x="917" y="1678"/>
                  </a:lnTo>
                  <a:lnTo>
                    <a:pt x="929" y="1678"/>
                  </a:lnTo>
                  <a:lnTo>
                    <a:pt x="941" y="1666"/>
                  </a:lnTo>
                  <a:lnTo>
                    <a:pt x="952" y="1666"/>
                  </a:lnTo>
                  <a:lnTo>
                    <a:pt x="964" y="1666"/>
                  </a:lnTo>
                  <a:lnTo>
                    <a:pt x="976" y="1666"/>
                  </a:lnTo>
                  <a:lnTo>
                    <a:pt x="988" y="1666"/>
                  </a:lnTo>
                  <a:lnTo>
                    <a:pt x="999" y="1666"/>
                  </a:lnTo>
                  <a:lnTo>
                    <a:pt x="1011" y="1654"/>
                  </a:lnTo>
                  <a:lnTo>
                    <a:pt x="1023" y="1654"/>
                  </a:lnTo>
                  <a:lnTo>
                    <a:pt x="1035" y="1654"/>
                  </a:lnTo>
                  <a:lnTo>
                    <a:pt x="1046" y="1654"/>
                  </a:lnTo>
                  <a:lnTo>
                    <a:pt x="1058" y="1641"/>
                  </a:lnTo>
                  <a:lnTo>
                    <a:pt x="1070" y="1641"/>
                  </a:lnTo>
                  <a:lnTo>
                    <a:pt x="1083" y="1641"/>
                  </a:lnTo>
                  <a:lnTo>
                    <a:pt x="1093" y="1641"/>
                  </a:lnTo>
                  <a:lnTo>
                    <a:pt x="1105" y="1631"/>
                  </a:lnTo>
                  <a:lnTo>
                    <a:pt x="1117" y="1631"/>
                  </a:lnTo>
                  <a:lnTo>
                    <a:pt x="1130" y="1619"/>
                  </a:lnTo>
                  <a:lnTo>
                    <a:pt x="1140" y="1619"/>
                  </a:lnTo>
                  <a:lnTo>
                    <a:pt x="1152" y="1619"/>
                  </a:lnTo>
                  <a:lnTo>
                    <a:pt x="1164" y="1606"/>
                  </a:lnTo>
                  <a:lnTo>
                    <a:pt x="1175" y="1606"/>
                  </a:lnTo>
                  <a:lnTo>
                    <a:pt x="1187" y="1594"/>
                  </a:lnTo>
                  <a:lnTo>
                    <a:pt x="1199" y="1594"/>
                  </a:lnTo>
                  <a:lnTo>
                    <a:pt x="1212" y="1584"/>
                  </a:lnTo>
                  <a:lnTo>
                    <a:pt x="1222" y="1584"/>
                  </a:lnTo>
                  <a:lnTo>
                    <a:pt x="1234" y="1571"/>
                  </a:lnTo>
                  <a:lnTo>
                    <a:pt x="1246" y="1571"/>
                  </a:lnTo>
                  <a:lnTo>
                    <a:pt x="1259" y="1559"/>
                  </a:lnTo>
                  <a:lnTo>
                    <a:pt x="1269" y="1559"/>
                  </a:lnTo>
                  <a:lnTo>
                    <a:pt x="1281" y="1547"/>
                  </a:lnTo>
                  <a:lnTo>
                    <a:pt x="1293" y="1535"/>
                  </a:lnTo>
                  <a:lnTo>
                    <a:pt x="1306" y="1535"/>
                  </a:lnTo>
                  <a:lnTo>
                    <a:pt x="1316" y="1524"/>
                  </a:lnTo>
                  <a:lnTo>
                    <a:pt x="1328" y="1512"/>
                  </a:lnTo>
                  <a:lnTo>
                    <a:pt x="1341" y="1500"/>
                  </a:lnTo>
                  <a:lnTo>
                    <a:pt x="1353" y="1500"/>
                  </a:lnTo>
                  <a:lnTo>
                    <a:pt x="1363" y="1487"/>
                  </a:lnTo>
                  <a:lnTo>
                    <a:pt x="1375" y="1477"/>
                  </a:lnTo>
                  <a:lnTo>
                    <a:pt x="1388" y="1465"/>
                  </a:lnTo>
                  <a:lnTo>
                    <a:pt x="1400" y="1453"/>
                  </a:lnTo>
                  <a:lnTo>
                    <a:pt x="1410" y="1440"/>
                  </a:lnTo>
                  <a:lnTo>
                    <a:pt x="1422" y="1430"/>
                  </a:lnTo>
                  <a:lnTo>
                    <a:pt x="1435" y="1418"/>
                  </a:lnTo>
                  <a:lnTo>
                    <a:pt x="1447" y="1405"/>
                  </a:lnTo>
                  <a:lnTo>
                    <a:pt x="1457" y="1393"/>
                  </a:lnTo>
                  <a:lnTo>
                    <a:pt x="1470" y="1383"/>
                  </a:lnTo>
                  <a:lnTo>
                    <a:pt x="1482" y="1370"/>
                  </a:lnTo>
                  <a:lnTo>
                    <a:pt x="1492" y="1358"/>
                  </a:lnTo>
                  <a:lnTo>
                    <a:pt x="1492" y="1346"/>
                  </a:lnTo>
                  <a:lnTo>
                    <a:pt x="1504" y="1335"/>
                  </a:lnTo>
                  <a:lnTo>
                    <a:pt x="1517" y="1323"/>
                  </a:lnTo>
                  <a:lnTo>
                    <a:pt x="1529" y="1311"/>
                  </a:lnTo>
                  <a:lnTo>
                    <a:pt x="1529" y="1299"/>
                  </a:lnTo>
                  <a:lnTo>
                    <a:pt x="1539" y="1288"/>
                  </a:lnTo>
                  <a:lnTo>
                    <a:pt x="1551" y="1276"/>
                  </a:lnTo>
                  <a:lnTo>
                    <a:pt x="1551" y="1264"/>
                  </a:lnTo>
                  <a:lnTo>
                    <a:pt x="1564" y="1252"/>
                  </a:lnTo>
                  <a:lnTo>
                    <a:pt x="1564" y="1241"/>
                  </a:lnTo>
                  <a:lnTo>
                    <a:pt x="1576" y="1229"/>
                  </a:lnTo>
                  <a:lnTo>
                    <a:pt x="1576" y="1217"/>
                  </a:lnTo>
                  <a:lnTo>
                    <a:pt x="1586" y="1204"/>
                  </a:lnTo>
                  <a:lnTo>
                    <a:pt x="1586" y="1194"/>
                  </a:lnTo>
                  <a:lnTo>
                    <a:pt x="1599" y="1182"/>
                  </a:lnTo>
                  <a:lnTo>
                    <a:pt x="1599" y="1169"/>
                  </a:lnTo>
                  <a:lnTo>
                    <a:pt x="1611" y="1157"/>
                  </a:lnTo>
                  <a:lnTo>
                    <a:pt x="1611" y="1147"/>
                  </a:lnTo>
                  <a:lnTo>
                    <a:pt x="1611" y="1134"/>
                  </a:lnTo>
                  <a:lnTo>
                    <a:pt x="1623" y="1122"/>
                  </a:lnTo>
                  <a:lnTo>
                    <a:pt x="1623" y="1110"/>
                  </a:lnTo>
                  <a:lnTo>
                    <a:pt x="1633" y="1099"/>
                  </a:lnTo>
                  <a:lnTo>
                    <a:pt x="1633" y="1087"/>
                  </a:lnTo>
                  <a:lnTo>
                    <a:pt x="1633" y="1075"/>
                  </a:lnTo>
                  <a:lnTo>
                    <a:pt x="1633" y="1063"/>
                  </a:lnTo>
                  <a:lnTo>
                    <a:pt x="1646" y="1050"/>
                  </a:lnTo>
                  <a:lnTo>
                    <a:pt x="1646" y="1040"/>
                  </a:lnTo>
                  <a:lnTo>
                    <a:pt x="1646" y="1028"/>
                  </a:lnTo>
                  <a:lnTo>
                    <a:pt x="1646" y="1016"/>
                  </a:lnTo>
                  <a:lnTo>
                    <a:pt x="1658" y="1003"/>
                  </a:lnTo>
                  <a:lnTo>
                    <a:pt x="1658" y="993"/>
                  </a:lnTo>
                  <a:lnTo>
                    <a:pt x="1658" y="981"/>
                  </a:lnTo>
                  <a:lnTo>
                    <a:pt x="1658" y="968"/>
                  </a:lnTo>
                  <a:lnTo>
                    <a:pt x="1658" y="956"/>
                  </a:lnTo>
                  <a:lnTo>
                    <a:pt x="1658" y="946"/>
                  </a:lnTo>
                  <a:lnTo>
                    <a:pt x="1670" y="933"/>
                  </a:lnTo>
                  <a:lnTo>
                    <a:pt x="1670" y="921"/>
                  </a:lnTo>
                  <a:lnTo>
                    <a:pt x="1670" y="909"/>
                  </a:lnTo>
                  <a:lnTo>
                    <a:pt x="1670" y="898"/>
                  </a:lnTo>
                  <a:lnTo>
                    <a:pt x="1670" y="886"/>
                  </a:lnTo>
                  <a:lnTo>
                    <a:pt x="1670" y="874"/>
                  </a:lnTo>
                  <a:lnTo>
                    <a:pt x="1670" y="862"/>
                  </a:lnTo>
                  <a:lnTo>
                    <a:pt x="1670" y="851"/>
                  </a:lnTo>
                  <a:lnTo>
                    <a:pt x="1670" y="839"/>
                  </a:lnTo>
                </a:path>
              </a:pathLst>
            </a:custGeom>
            <a:solidFill>
              <a:srgbClr val="FFFFFF"/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33810" name="Freeform 7"/>
            <p:cNvSpPr>
              <a:spLocks/>
            </p:cNvSpPr>
            <p:nvPr/>
          </p:nvSpPr>
          <p:spPr bwMode="auto">
            <a:xfrm>
              <a:off x="2405" y="1473"/>
              <a:ext cx="1398" cy="1407"/>
            </a:xfrm>
            <a:custGeom>
              <a:avLst/>
              <a:gdLst>
                <a:gd name="T0" fmla="*/ 1397 w 1201"/>
                <a:gd name="T1" fmla="*/ 650 h 1252"/>
                <a:gd name="T2" fmla="*/ 1383 w 1201"/>
                <a:gd name="T3" fmla="*/ 583 h 1252"/>
                <a:gd name="T4" fmla="*/ 1369 w 1201"/>
                <a:gd name="T5" fmla="*/ 517 h 1252"/>
                <a:gd name="T6" fmla="*/ 1356 w 1201"/>
                <a:gd name="T7" fmla="*/ 450 h 1252"/>
                <a:gd name="T8" fmla="*/ 1313 w 1201"/>
                <a:gd name="T9" fmla="*/ 383 h 1252"/>
                <a:gd name="T10" fmla="*/ 1287 w 1201"/>
                <a:gd name="T11" fmla="*/ 318 h 1252"/>
                <a:gd name="T12" fmla="*/ 1233 w 1201"/>
                <a:gd name="T13" fmla="*/ 252 h 1252"/>
                <a:gd name="T14" fmla="*/ 1178 w 1201"/>
                <a:gd name="T15" fmla="*/ 184 h 1252"/>
                <a:gd name="T16" fmla="*/ 1108 w 1201"/>
                <a:gd name="T17" fmla="*/ 131 h 1252"/>
                <a:gd name="T18" fmla="*/ 1042 w 1201"/>
                <a:gd name="T19" fmla="*/ 92 h 1252"/>
                <a:gd name="T20" fmla="*/ 972 w 1201"/>
                <a:gd name="T21" fmla="*/ 53 h 1252"/>
                <a:gd name="T22" fmla="*/ 903 w 1201"/>
                <a:gd name="T23" fmla="*/ 26 h 1252"/>
                <a:gd name="T24" fmla="*/ 835 w 1201"/>
                <a:gd name="T25" fmla="*/ 11 h 1252"/>
                <a:gd name="T26" fmla="*/ 767 w 1201"/>
                <a:gd name="T27" fmla="*/ 0 h 1252"/>
                <a:gd name="T28" fmla="*/ 698 w 1201"/>
                <a:gd name="T29" fmla="*/ 0 h 1252"/>
                <a:gd name="T30" fmla="*/ 630 w 1201"/>
                <a:gd name="T31" fmla="*/ 0 h 1252"/>
                <a:gd name="T32" fmla="*/ 562 w 1201"/>
                <a:gd name="T33" fmla="*/ 11 h 1252"/>
                <a:gd name="T34" fmla="*/ 494 w 1201"/>
                <a:gd name="T35" fmla="*/ 26 h 1252"/>
                <a:gd name="T36" fmla="*/ 425 w 1201"/>
                <a:gd name="T37" fmla="*/ 53 h 1252"/>
                <a:gd name="T38" fmla="*/ 355 w 1201"/>
                <a:gd name="T39" fmla="*/ 92 h 1252"/>
                <a:gd name="T40" fmla="*/ 289 w 1201"/>
                <a:gd name="T41" fmla="*/ 131 h 1252"/>
                <a:gd name="T42" fmla="*/ 219 w 1201"/>
                <a:gd name="T43" fmla="*/ 184 h 1252"/>
                <a:gd name="T44" fmla="*/ 164 w 1201"/>
                <a:gd name="T45" fmla="*/ 252 h 1252"/>
                <a:gd name="T46" fmla="*/ 109 w 1201"/>
                <a:gd name="T47" fmla="*/ 318 h 1252"/>
                <a:gd name="T48" fmla="*/ 84 w 1201"/>
                <a:gd name="T49" fmla="*/ 383 h 1252"/>
                <a:gd name="T50" fmla="*/ 41 w 1201"/>
                <a:gd name="T51" fmla="*/ 450 h 1252"/>
                <a:gd name="T52" fmla="*/ 28 w 1201"/>
                <a:gd name="T53" fmla="*/ 517 h 1252"/>
                <a:gd name="T54" fmla="*/ 14 w 1201"/>
                <a:gd name="T55" fmla="*/ 583 h 1252"/>
                <a:gd name="T56" fmla="*/ 0 w 1201"/>
                <a:gd name="T57" fmla="*/ 650 h 1252"/>
                <a:gd name="T58" fmla="*/ 0 w 1201"/>
                <a:gd name="T59" fmla="*/ 715 h 1252"/>
                <a:gd name="T60" fmla="*/ 0 w 1201"/>
                <a:gd name="T61" fmla="*/ 781 h 1252"/>
                <a:gd name="T62" fmla="*/ 14 w 1201"/>
                <a:gd name="T63" fmla="*/ 848 h 1252"/>
                <a:gd name="T64" fmla="*/ 28 w 1201"/>
                <a:gd name="T65" fmla="*/ 915 h 1252"/>
                <a:gd name="T66" fmla="*/ 55 w 1201"/>
                <a:gd name="T67" fmla="*/ 982 h 1252"/>
                <a:gd name="T68" fmla="*/ 95 w 1201"/>
                <a:gd name="T69" fmla="*/ 1046 h 1252"/>
                <a:gd name="T70" fmla="*/ 139 w 1201"/>
                <a:gd name="T71" fmla="*/ 1114 h 1252"/>
                <a:gd name="T72" fmla="*/ 193 w 1201"/>
                <a:gd name="T73" fmla="*/ 1180 h 1252"/>
                <a:gd name="T74" fmla="*/ 248 w 1201"/>
                <a:gd name="T75" fmla="*/ 1233 h 1252"/>
                <a:gd name="T76" fmla="*/ 314 w 1201"/>
                <a:gd name="T77" fmla="*/ 1286 h 1252"/>
                <a:gd name="T78" fmla="*/ 384 w 1201"/>
                <a:gd name="T79" fmla="*/ 1325 h 1252"/>
                <a:gd name="T80" fmla="*/ 453 w 1201"/>
                <a:gd name="T81" fmla="*/ 1364 h 1252"/>
                <a:gd name="T82" fmla="*/ 520 w 1201"/>
                <a:gd name="T83" fmla="*/ 1379 h 1252"/>
                <a:gd name="T84" fmla="*/ 589 w 1201"/>
                <a:gd name="T85" fmla="*/ 1392 h 1252"/>
                <a:gd name="T86" fmla="*/ 658 w 1201"/>
                <a:gd name="T87" fmla="*/ 1406 h 1252"/>
                <a:gd name="T88" fmla="*/ 725 w 1201"/>
                <a:gd name="T89" fmla="*/ 1406 h 1252"/>
                <a:gd name="T90" fmla="*/ 794 w 1201"/>
                <a:gd name="T91" fmla="*/ 1392 h 1252"/>
                <a:gd name="T92" fmla="*/ 863 w 1201"/>
                <a:gd name="T93" fmla="*/ 1392 h 1252"/>
                <a:gd name="T94" fmla="*/ 932 w 1201"/>
                <a:gd name="T95" fmla="*/ 1364 h 1252"/>
                <a:gd name="T96" fmla="*/ 999 w 1201"/>
                <a:gd name="T97" fmla="*/ 1340 h 1252"/>
                <a:gd name="T98" fmla="*/ 1067 w 1201"/>
                <a:gd name="T99" fmla="*/ 1300 h 1252"/>
                <a:gd name="T100" fmla="*/ 1137 w 1201"/>
                <a:gd name="T101" fmla="*/ 1246 h 1252"/>
                <a:gd name="T102" fmla="*/ 1204 w 1201"/>
                <a:gd name="T103" fmla="*/ 1193 h 1252"/>
                <a:gd name="T104" fmla="*/ 1258 w 1201"/>
                <a:gd name="T105" fmla="*/ 1127 h 1252"/>
                <a:gd name="T106" fmla="*/ 1301 w 1201"/>
                <a:gd name="T107" fmla="*/ 1060 h 1252"/>
                <a:gd name="T108" fmla="*/ 1328 w 1201"/>
                <a:gd name="T109" fmla="*/ 993 h 1252"/>
                <a:gd name="T110" fmla="*/ 1356 w 1201"/>
                <a:gd name="T111" fmla="*/ 927 h 1252"/>
                <a:gd name="T112" fmla="*/ 1383 w 1201"/>
                <a:gd name="T113" fmla="*/ 862 h 1252"/>
                <a:gd name="T114" fmla="*/ 1397 w 1201"/>
                <a:gd name="T115" fmla="*/ 796 h 1252"/>
                <a:gd name="T116" fmla="*/ 1397 w 1201"/>
                <a:gd name="T117" fmla="*/ 728 h 125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201"/>
                <a:gd name="T178" fmla="*/ 0 h 1252"/>
                <a:gd name="T179" fmla="*/ 1201 w 1201"/>
                <a:gd name="T180" fmla="*/ 1252 h 125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201" h="1252">
                  <a:moveTo>
                    <a:pt x="1200" y="626"/>
                  </a:moveTo>
                  <a:lnTo>
                    <a:pt x="1200" y="613"/>
                  </a:lnTo>
                  <a:lnTo>
                    <a:pt x="1200" y="601"/>
                  </a:lnTo>
                  <a:lnTo>
                    <a:pt x="1200" y="589"/>
                  </a:lnTo>
                  <a:lnTo>
                    <a:pt x="1200" y="578"/>
                  </a:lnTo>
                  <a:lnTo>
                    <a:pt x="1200" y="566"/>
                  </a:lnTo>
                  <a:lnTo>
                    <a:pt x="1200" y="554"/>
                  </a:lnTo>
                  <a:lnTo>
                    <a:pt x="1200" y="542"/>
                  </a:lnTo>
                  <a:lnTo>
                    <a:pt x="1188" y="531"/>
                  </a:lnTo>
                  <a:lnTo>
                    <a:pt x="1188" y="519"/>
                  </a:lnTo>
                  <a:lnTo>
                    <a:pt x="1188" y="507"/>
                  </a:lnTo>
                  <a:lnTo>
                    <a:pt x="1188" y="494"/>
                  </a:lnTo>
                  <a:lnTo>
                    <a:pt x="1188" y="484"/>
                  </a:lnTo>
                  <a:lnTo>
                    <a:pt x="1176" y="472"/>
                  </a:lnTo>
                  <a:lnTo>
                    <a:pt x="1176" y="460"/>
                  </a:lnTo>
                  <a:lnTo>
                    <a:pt x="1176" y="447"/>
                  </a:lnTo>
                  <a:lnTo>
                    <a:pt x="1176" y="437"/>
                  </a:lnTo>
                  <a:lnTo>
                    <a:pt x="1165" y="425"/>
                  </a:lnTo>
                  <a:lnTo>
                    <a:pt x="1165" y="412"/>
                  </a:lnTo>
                  <a:lnTo>
                    <a:pt x="1165" y="400"/>
                  </a:lnTo>
                  <a:lnTo>
                    <a:pt x="1153" y="388"/>
                  </a:lnTo>
                  <a:lnTo>
                    <a:pt x="1153" y="377"/>
                  </a:lnTo>
                  <a:lnTo>
                    <a:pt x="1141" y="365"/>
                  </a:lnTo>
                  <a:lnTo>
                    <a:pt x="1141" y="353"/>
                  </a:lnTo>
                  <a:lnTo>
                    <a:pt x="1128" y="341"/>
                  </a:lnTo>
                  <a:lnTo>
                    <a:pt x="1128" y="330"/>
                  </a:lnTo>
                  <a:lnTo>
                    <a:pt x="1118" y="318"/>
                  </a:lnTo>
                  <a:lnTo>
                    <a:pt x="1118" y="306"/>
                  </a:lnTo>
                  <a:lnTo>
                    <a:pt x="1106" y="294"/>
                  </a:lnTo>
                  <a:lnTo>
                    <a:pt x="1106" y="283"/>
                  </a:lnTo>
                  <a:lnTo>
                    <a:pt x="1094" y="271"/>
                  </a:lnTo>
                  <a:lnTo>
                    <a:pt x="1081" y="259"/>
                  </a:lnTo>
                  <a:lnTo>
                    <a:pt x="1081" y="246"/>
                  </a:lnTo>
                  <a:lnTo>
                    <a:pt x="1071" y="236"/>
                  </a:lnTo>
                  <a:lnTo>
                    <a:pt x="1059" y="224"/>
                  </a:lnTo>
                  <a:lnTo>
                    <a:pt x="1047" y="211"/>
                  </a:lnTo>
                  <a:lnTo>
                    <a:pt x="1034" y="199"/>
                  </a:lnTo>
                  <a:lnTo>
                    <a:pt x="1034" y="189"/>
                  </a:lnTo>
                  <a:lnTo>
                    <a:pt x="1024" y="176"/>
                  </a:lnTo>
                  <a:lnTo>
                    <a:pt x="1012" y="164"/>
                  </a:lnTo>
                  <a:lnTo>
                    <a:pt x="999" y="152"/>
                  </a:lnTo>
                  <a:lnTo>
                    <a:pt x="987" y="152"/>
                  </a:lnTo>
                  <a:lnTo>
                    <a:pt x="977" y="142"/>
                  </a:lnTo>
                  <a:lnTo>
                    <a:pt x="965" y="129"/>
                  </a:lnTo>
                  <a:lnTo>
                    <a:pt x="952" y="117"/>
                  </a:lnTo>
                  <a:lnTo>
                    <a:pt x="940" y="105"/>
                  </a:lnTo>
                  <a:lnTo>
                    <a:pt x="930" y="105"/>
                  </a:lnTo>
                  <a:lnTo>
                    <a:pt x="917" y="94"/>
                  </a:lnTo>
                  <a:lnTo>
                    <a:pt x="905" y="82"/>
                  </a:lnTo>
                  <a:lnTo>
                    <a:pt x="895" y="82"/>
                  </a:lnTo>
                  <a:lnTo>
                    <a:pt x="883" y="70"/>
                  </a:lnTo>
                  <a:lnTo>
                    <a:pt x="870" y="70"/>
                  </a:lnTo>
                  <a:lnTo>
                    <a:pt x="858" y="58"/>
                  </a:lnTo>
                  <a:lnTo>
                    <a:pt x="848" y="58"/>
                  </a:lnTo>
                  <a:lnTo>
                    <a:pt x="835" y="47"/>
                  </a:lnTo>
                  <a:lnTo>
                    <a:pt x="823" y="47"/>
                  </a:lnTo>
                  <a:lnTo>
                    <a:pt x="811" y="35"/>
                  </a:lnTo>
                  <a:lnTo>
                    <a:pt x="801" y="35"/>
                  </a:lnTo>
                  <a:lnTo>
                    <a:pt x="788" y="35"/>
                  </a:lnTo>
                  <a:lnTo>
                    <a:pt x="776" y="23"/>
                  </a:lnTo>
                  <a:lnTo>
                    <a:pt x="764" y="23"/>
                  </a:lnTo>
                  <a:lnTo>
                    <a:pt x="753" y="23"/>
                  </a:lnTo>
                  <a:lnTo>
                    <a:pt x="741" y="10"/>
                  </a:lnTo>
                  <a:lnTo>
                    <a:pt x="729" y="10"/>
                  </a:lnTo>
                  <a:lnTo>
                    <a:pt x="717" y="10"/>
                  </a:lnTo>
                  <a:lnTo>
                    <a:pt x="706" y="10"/>
                  </a:lnTo>
                  <a:lnTo>
                    <a:pt x="694" y="10"/>
                  </a:lnTo>
                  <a:lnTo>
                    <a:pt x="682" y="10"/>
                  </a:lnTo>
                  <a:lnTo>
                    <a:pt x="670" y="0"/>
                  </a:lnTo>
                  <a:lnTo>
                    <a:pt x="659" y="0"/>
                  </a:lnTo>
                  <a:lnTo>
                    <a:pt x="647" y="0"/>
                  </a:lnTo>
                  <a:lnTo>
                    <a:pt x="635" y="0"/>
                  </a:lnTo>
                  <a:lnTo>
                    <a:pt x="623" y="0"/>
                  </a:lnTo>
                  <a:lnTo>
                    <a:pt x="612" y="0"/>
                  </a:lnTo>
                  <a:lnTo>
                    <a:pt x="600" y="0"/>
                  </a:lnTo>
                  <a:lnTo>
                    <a:pt x="588" y="0"/>
                  </a:lnTo>
                  <a:lnTo>
                    <a:pt x="577" y="0"/>
                  </a:lnTo>
                  <a:lnTo>
                    <a:pt x="565" y="0"/>
                  </a:lnTo>
                  <a:lnTo>
                    <a:pt x="553" y="0"/>
                  </a:lnTo>
                  <a:lnTo>
                    <a:pt x="541" y="0"/>
                  </a:lnTo>
                  <a:lnTo>
                    <a:pt x="530" y="0"/>
                  </a:lnTo>
                  <a:lnTo>
                    <a:pt x="518" y="10"/>
                  </a:lnTo>
                  <a:lnTo>
                    <a:pt x="506" y="10"/>
                  </a:lnTo>
                  <a:lnTo>
                    <a:pt x="494" y="10"/>
                  </a:lnTo>
                  <a:lnTo>
                    <a:pt x="483" y="10"/>
                  </a:lnTo>
                  <a:lnTo>
                    <a:pt x="471" y="10"/>
                  </a:lnTo>
                  <a:lnTo>
                    <a:pt x="459" y="10"/>
                  </a:lnTo>
                  <a:lnTo>
                    <a:pt x="447" y="23"/>
                  </a:lnTo>
                  <a:lnTo>
                    <a:pt x="436" y="23"/>
                  </a:lnTo>
                  <a:lnTo>
                    <a:pt x="424" y="23"/>
                  </a:lnTo>
                  <a:lnTo>
                    <a:pt x="412" y="35"/>
                  </a:lnTo>
                  <a:lnTo>
                    <a:pt x="399" y="35"/>
                  </a:lnTo>
                  <a:lnTo>
                    <a:pt x="389" y="35"/>
                  </a:lnTo>
                  <a:lnTo>
                    <a:pt x="377" y="47"/>
                  </a:lnTo>
                  <a:lnTo>
                    <a:pt x="365" y="47"/>
                  </a:lnTo>
                  <a:lnTo>
                    <a:pt x="352" y="58"/>
                  </a:lnTo>
                  <a:lnTo>
                    <a:pt x="342" y="58"/>
                  </a:lnTo>
                  <a:lnTo>
                    <a:pt x="330" y="70"/>
                  </a:lnTo>
                  <a:lnTo>
                    <a:pt x="317" y="70"/>
                  </a:lnTo>
                  <a:lnTo>
                    <a:pt x="305" y="82"/>
                  </a:lnTo>
                  <a:lnTo>
                    <a:pt x="295" y="82"/>
                  </a:lnTo>
                  <a:lnTo>
                    <a:pt x="283" y="94"/>
                  </a:lnTo>
                  <a:lnTo>
                    <a:pt x="270" y="105"/>
                  </a:lnTo>
                  <a:lnTo>
                    <a:pt x="260" y="105"/>
                  </a:lnTo>
                  <a:lnTo>
                    <a:pt x="248" y="117"/>
                  </a:lnTo>
                  <a:lnTo>
                    <a:pt x="235" y="129"/>
                  </a:lnTo>
                  <a:lnTo>
                    <a:pt x="223" y="142"/>
                  </a:lnTo>
                  <a:lnTo>
                    <a:pt x="213" y="152"/>
                  </a:lnTo>
                  <a:lnTo>
                    <a:pt x="201" y="152"/>
                  </a:lnTo>
                  <a:lnTo>
                    <a:pt x="188" y="164"/>
                  </a:lnTo>
                  <a:lnTo>
                    <a:pt x="176" y="176"/>
                  </a:lnTo>
                  <a:lnTo>
                    <a:pt x="166" y="189"/>
                  </a:lnTo>
                  <a:lnTo>
                    <a:pt x="166" y="199"/>
                  </a:lnTo>
                  <a:lnTo>
                    <a:pt x="153" y="211"/>
                  </a:lnTo>
                  <a:lnTo>
                    <a:pt x="141" y="224"/>
                  </a:lnTo>
                  <a:lnTo>
                    <a:pt x="129" y="236"/>
                  </a:lnTo>
                  <a:lnTo>
                    <a:pt x="119" y="246"/>
                  </a:lnTo>
                  <a:lnTo>
                    <a:pt x="119" y="259"/>
                  </a:lnTo>
                  <a:lnTo>
                    <a:pt x="106" y="271"/>
                  </a:lnTo>
                  <a:lnTo>
                    <a:pt x="94" y="283"/>
                  </a:lnTo>
                  <a:lnTo>
                    <a:pt x="94" y="294"/>
                  </a:lnTo>
                  <a:lnTo>
                    <a:pt x="82" y="306"/>
                  </a:lnTo>
                  <a:lnTo>
                    <a:pt x="82" y="318"/>
                  </a:lnTo>
                  <a:lnTo>
                    <a:pt x="72" y="330"/>
                  </a:lnTo>
                  <a:lnTo>
                    <a:pt x="72" y="341"/>
                  </a:lnTo>
                  <a:lnTo>
                    <a:pt x="59" y="353"/>
                  </a:lnTo>
                  <a:lnTo>
                    <a:pt x="59" y="365"/>
                  </a:lnTo>
                  <a:lnTo>
                    <a:pt x="47" y="377"/>
                  </a:lnTo>
                  <a:lnTo>
                    <a:pt x="47" y="388"/>
                  </a:lnTo>
                  <a:lnTo>
                    <a:pt x="35" y="400"/>
                  </a:lnTo>
                  <a:lnTo>
                    <a:pt x="35" y="412"/>
                  </a:lnTo>
                  <a:lnTo>
                    <a:pt x="35" y="425"/>
                  </a:lnTo>
                  <a:lnTo>
                    <a:pt x="24" y="437"/>
                  </a:lnTo>
                  <a:lnTo>
                    <a:pt x="24" y="447"/>
                  </a:lnTo>
                  <a:lnTo>
                    <a:pt x="24" y="460"/>
                  </a:lnTo>
                  <a:lnTo>
                    <a:pt x="24" y="472"/>
                  </a:lnTo>
                  <a:lnTo>
                    <a:pt x="12" y="484"/>
                  </a:lnTo>
                  <a:lnTo>
                    <a:pt x="12" y="494"/>
                  </a:lnTo>
                  <a:lnTo>
                    <a:pt x="12" y="507"/>
                  </a:lnTo>
                  <a:lnTo>
                    <a:pt x="12" y="519"/>
                  </a:lnTo>
                  <a:lnTo>
                    <a:pt x="12" y="531"/>
                  </a:lnTo>
                  <a:lnTo>
                    <a:pt x="0" y="542"/>
                  </a:lnTo>
                  <a:lnTo>
                    <a:pt x="0" y="554"/>
                  </a:lnTo>
                  <a:lnTo>
                    <a:pt x="0" y="566"/>
                  </a:lnTo>
                  <a:lnTo>
                    <a:pt x="0" y="578"/>
                  </a:lnTo>
                  <a:lnTo>
                    <a:pt x="0" y="589"/>
                  </a:lnTo>
                  <a:lnTo>
                    <a:pt x="0" y="601"/>
                  </a:lnTo>
                  <a:lnTo>
                    <a:pt x="0" y="613"/>
                  </a:lnTo>
                  <a:lnTo>
                    <a:pt x="0" y="626"/>
                  </a:lnTo>
                  <a:lnTo>
                    <a:pt x="0" y="636"/>
                  </a:lnTo>
                  <a:lnTo>
                    <a:pt x="0" y="648"/>
                  </a:lnTo>
                  <a:lnTo>
                    <a:pt x="0" y="660"/>
                  </a:lnTo>
                  <a:lnTo>
                    <a:pt x="0" y="673"/>
                  </a:lnTo>
                  <a:lnTo>
                    <a:pt x="0" y="683"/>
                  </a:lnTo>
                  <a:lnTo>
                    <a:pt x="0" y="695"/>
                  </a:lnTo>
                  <a:lnTo>
                    <a:pt x="0" y="708"/>
                  </a:lnTo>
                  <a:lnTo>
                    <a:pt x="12" y="720"/>
                  </a:lnTo>
                  <a:lnTo>
                    <a:pt x="12" y="730"/>
                  </a:lnTo>
                  <a:lnTo>
                    <a:pt x="12" y="743"/>
                  </a:lnTo>
                  <a:lnTo>
                    <a:pt x="12" y="755"/>
                  </a:lnTo>
                  <a:lnTo>
                    <a:pt x="12" y="767"/>
                  </a:lnTo>
                  <a:lnTo>
                    <a:pt x="24" y="778"/>
                  </a:lnTo>
                  <a:lnTo>
                    <a:pt x="24" y="790"/>
                  </a:lnTo>
                  <a:lnTo>
                    <a:pt x="24" y="802"/>
                  </a:lnTo>
                  <a:lnTo>
                    <a:pt x="24" y="814"/>
                  </a:lnTo>
                  <a:lnTo>
                    <a:pt x="35" y="825"/>
                  </a:lnTo>
                  <a:lnTo>
                    <a:pt x="35" y="837"/>
                  </a:lnTo>
                  <a:lnTo>
                    <a:pt x="35" y="849"/>
                  </a:lnTo>
                  <a:lnTo>
                    <a:pt x="47" y="861"/>
                  </a:lnTo>
                  <a:lnTo>
                    <a:pt x="47" y="874"/>
                  </a:lnTo>
                  <a:lnTo>
                    <a:pt x="59" y="884"/>
                  </a:lnTo>
                  <a:lnTo>
                    <a:pt x="59" y="896"/>
                  </a:lnTo>
                  <a:lnTo>
                    <a:pt x="72" y="909"/>
                  </a:lnTo>
                  <a:lnTo>
                    <a:pt x="72" y="921"/>
                  </a:lnTo>
                  <a:lnTo>
                    <a:pt x="82" y="931"/>
                  </a:lnTo>
                  <a:lnTo>
                    <a:pt x="82" y="943"/>
                  </a:lnTo>
                  <a:lnTo>
                    <a:pt x="94" y="956"/>
                  </a:lnTo>
                  <a:lnTo>
                    <a:pt x="94" y="968"/>
                  </a:lnTo>
                  <a:lnTo>
                    <a:pt x="106" y="978"/>
                  </a:lnTo>
                  <a:lnTo>
                    <a:pt x="119" y="991"/>
                  </a:lnTo>
                  <a:lnTo>
                    <a:pt x="119" y="1003"/>
                  </a:lnTo>
                  <a:lnTo>
                    <a:pt x="129" y="1015"/>
                  </a:lnTo>
                  <a:lnTo>
                    <a:pt x="141" y="1026"/>
                  </a:lnTo>
                  <a:lnTo>
                    <a:pt x="153" y="1038"/>
                  </a:lnTo>
                  <a:lnTo>
                    <a:pt x="166" y="1050"/>
                  </a:lnTo>
                  <a:lnTo>
                    <a:pt x="166" y="1062"/>
                  </a:lnTo>
                  <a:lnTo>
                    <a:pt x="176" y="1073"/>
                  </a:lnTo>
                  <a:lnTo>
                    <a:pt x="188" y="1085"/>
                  </a:lnTo>
                  <a:lnTo>
                    <a:pt x="201" y="1097"/>
                  </a:lnTo>
                  <a:lnTo>
                    <a:pt x="213" y="1097"/>
                  </a:lnTo>
                  <a:lnTo>
                    <a:pt x="223" y="1109"/>
                  </a:lnTo>
                  <a:lnTo>
                    <a:pt x="235" y="1120"/>
                  </a:lnTo>
                  <a:lnTo>
                    <a:pt x="248" y="1132"/>
                  </a:lnTo>
                  <a:lnTo>
                    <a:pt x="260" y="1144"/>
                  </a:lnTo>
                  <a:lnTo>
                    <a:pt x="270" y="1144"/>
                  </a:lnTo>
                  <a:lnTo>
                    <a:pt x="283" y="1157"/>
                  </a:lnTo>
                  <a:lnTo>
                    <a:pt x="295" y="1167"/>
                  </a:lnTo>
                  <a:lnTo>
                    <a:pt x="305" y="1167"/>
                  </a:lnTo>
                  <a:lnTo>
                    <a:pt x="317" y="1179"/>
                  </a:lnTo>
                  <a:lnTo>
                    <a:pt x="330" y="1179"/>
                  </a:lnTo>
                  <a:lnTo>
                    <a:pt x="342" y="1192"/>
                  </a:lnTo>
                  <a:lnTo>
                    <a:pt x="352" y="1192"/>
                  </a:lnTo>
                  <a:lnTo>
                    <a:pt x="365" y="1204"/>
                  </a:lnTo>
                  <a:lnTo>
                    <a:pt x="377" y="1204"/>
                  </a:lnTo>
                  <a:lnTo>
                    <a:pt x="389" y="1214"/>
                  </a:lnTo>
                  <a:lnTo>
                    <a:pt x="399" y="1214"/>
                  </a:lnTo>
                  <a:lnTo>
                    <a:pt x="412" y="1214"/>
                  </a:lnTo>
                  <a:lnTo>
                    <a:pt x="424" y="1227"/>
                  </a:lnTo>
                  <a:lnTo>
                    <a:pt x="436" y="1227"/>
                  </a:lnTo>
                  <a:lnTo>
                    <a:pt x="447" y="1227"/>
                  </a:lnTo>
                  <a:lnTo>
                    <a:pt x="459" y="1239"/>
                  </a:lnTo>
                  <a:lnTo>
                    <a:pt x="471" y="1239"/>
                  </a:lnTo>
                  <a:lnTo>
                    <a:pt x="483" y="1239"/>
                  </a:lnTo>
                  <a:lnTo>
                    <a:pt x="494" y="1239"/>
                  </a:lnTo>
                  <a:lnTo>
                    <a:pt x="506" y="1239"/>
                  </a:lnTo>
                  <a:lnTo>
                    <a:pt x="518" y="1239"/>
                  </a:lnTo>
                  <a:lnTo>
                    <a:pt x="530" y="1251"/>
                  </a:lnTo>
                  <a:lnTo>
                    <a:pt x="541" y="1251"/>
                  </a:lnTo>
                  <a:lnTo>
                    <a:pt x="553" y="1251"/>
                  </a:lnTo>
                  <a:lnTo>
                    <a:pt x="565" y="1251"/>
                  </a:lnTo>
                  <a:lnTo>
                    <a:pt x="577" y="1251"/>
                  </a:lnTo>
                  <a:lnTo>
                    <a:pt x="588" y="1251"/>
                  </a:lnTo>
                  <a:lnTo>
                    <a:pt x="600" y="1251"/>
                  </a:lnTo>
                  <a:lnTo>
                    <a:pt x="612" y="1251"/>
                  </a:lnTo>
                  <a:lnTo>
                    <a:pt x="623" y="1251"/>
                  </a:lnTo>
                  <a:lnTo>
                    <a:pt x="635" y="1251"/>
                  </a:lnTo>
                  <a:lnTo>
                    <a:pt x="647" y="1251"/>
                  </a:lnTo>
                  <a:lnTo>
                    <a:pt x="659" y="1251"/>
                  </a:lnTo>
                  <a:lnTo>
                    <a:pt x="670" y="1251"/>
                  </a:lnTo>
                  <a:lnTo>
                    <a:pt x="682" y="1239"/>
                  </a:lnTo>
                  <a:lnTo>
                    <a:pt x="694" y="1239"/>
                  </a:lnTo>
                  <a:lnTo>
                    <a:pt x="706" y="1239"/>
                  </a:lnTo>
                  <a:lnTo>
                    <a:pt x="717" y="1239"/>
                  </a:lnTo>
                  <a:lnTo>
                    <a:pt x="729" y="1239"/>
                  </a:lnTo>
                  <a:lnTo>
                    <a:pt x="741" y="1239"/>
                  </a:lnTo>
                  <a:lnTo>
                    <a:pt x="753" y="1227"/>
                  </a:lnTo>
                  <a:lnTo>
                    <a:pt x="764" y="1227"/>
                  </a:lnTo>
                  <a:lnTo>
                    <a:pt x="776" y="1227"/>
                  </a:lnTo>
                  <a:lnTo>
                    <a:pt x="788" y="1214"/>
                  </a:lnTo>
                  <a:lnTo>
                    <a:pt x="801" y="1214"/>
                  </a:lnTo>
                  <a:lnTo>
                    <a:pt x="811" y="1214"/>
                  </a:lnTo>
                  <a:lnTo>
                    <a:pt x="823" y="1204"/>
                  </a:lnTo>
                  <a:lnTo>
                    <a:pt x="835" y="1204"/>
                  </a:lnTo>
                  <a:lnTo>
                    <a:pt x="848" y="1192"/>
                  </a:lnTo>
                  <a:lnTo>
                    <a:pt x="858" y="1192"/>
                  </a:lnTo>
                  <a:lnTo>
                    <a:pt x="870" y="1179"/>
                  </a:lnTo>
                  <a:lnTo>
                    <a:pt x="883" y="1179"/>
                  </a:lnTo>
                  <a:lnTo>
                    <a:pt x="895" y="1167"/>
                  </a:lnTo>
                  <a:lnTo>
                    <a:pt x="905" y="1167"/>
                  </a:lnTo>
                  <a:lnTo>
                    <a:pt x="917" y="1157"/>
                  </a:lnTo>
                  <a:lnTo>
                    <a:pt x="930" y="1144"/>
                  </a:lnTo>
                  <a:lnTo>
                    <a:pt x="940" y="1144"/>
                  </a:lnTo>
                  <a:lnTo>
                    <a:pt x="952" y="1132"/>
                  </a:lnTo>
                  <a:lnTo>
                    <a:pt x="965" y="1120"/>
                  </a:lnTo>
                  <a:lnTo>
                    <a:pt x="977" y="1109"/>
                  </a:lnTo>
                  <a:lnTo>
                    <a:pt x="987" y="1097"/>
                  </a:lnTo>
                  <a:lnTo>
                    <a:pt x="999" y="1097"/>
                  </a:lnTo>
                  <a:lnTo>
                    <a:pt x="1012" y="1085"/>
                  </a:lnTo>
                  <a:lnTo>
                    <a:pt x="1024" y="1073"/>
                  </a:lnTo>
                  <a:lnTo>
                    <a:pt x="1034" y="1062"/>
                  </a:lnTo>
                  <a:lnTo>
                    <a:pt x="1034" y="1050"/>
                  </a:lnTo>
                  <a:lnTo>
                    <a:pt x="1047" y="1038"/>
                  </a:lnTo>
                  <a:lnTo>
                    <a:pt x="1059" y="1026"/>
                  </a:lnTo>
                  <a:lnTo>
                    <a:pt x="1071" y="1015"/>
                  </a:lnTo>
                  <a:lnTo>
                    <a:pt x="1081" y="1003"/>
                  </a:lnTo>
                  <a:lnTo>
                    <a:pt x="1081" y="991"/>
                  </a:lnTo>
                  <a:lnTo>
                    <a:pt x="1094" y="978"/>
                  </a:lnTo>
                  <a:lnTo>
                    <a:pt x="1106" y="968"/>
                  </a:lnTo>
                  <a:lnTo>
                    <a:pt x="1106" y="956"/>
                  </a:lnTo>
                  <a:lnTo>
                    <a:pt x="1118" y="943"/>
                  </a:lnTo>
                  <a:lnTo>
                    <a:pt x="1118" y="931"/>
                  </a:lnTo>
                  <a:lnTo>
                    <a:pt x="1128" y="921"/>
                  </a:lnTo>
                  <a:lnTo>
                    <a:pt x="1128" y="909"/>
                  </a:lnTo>
                  <a:lnTo>
                    <a:pt x="1141" y="896"/>
                  </a:lnTo>
                  <a:lnTo>
                    <a:pt x="1141" y="884"/>
                  </a:lnTo>
                  <a:lnTo>
                    <a:pt x="1153" y="874"/>
                  </a:lnTo>
                  <a:lnTo>
                    <a:pt x="1153" y="861"/>
                  </a:lnTo>
                  <a:lnTo>
                    <a:pt x="1165" y="849"/>
                  </a:lnTo>
                  <a:lnTo>
                    <a:pt x="1165" y="837"/>
                  </a:lnTo>
                  <a:lnTo>
                    <a:pt x="1165" y="825"/>
                  </a:lnTo>
                  <a:lnTo>
                    <a:pt x="1176" y="814"/>
                  </a:lnTo>
                  <a:lnTo>
                    <a:pt x="1176" y="802"/>
                  </a:lnTo>
                  <a:lnTo>
                    <a:pt x="1176" y="790"/>
                  </a:lnTo>
                  <a:lnTo>
                    <a:pt x="1176" y="778"/>
                  </a:lnTo>
                  <a:lnTo>
                    <a:pt x="1188" y="767"/>
                  </a:lnTo>
                  <a:lnTo>
                    <a:pt x="1188" y="755"/>
                  </a:lnTo>
                  <a:lnTo>
                    <a:pt x="1188" y="743"/>
                  </a:lnTo>
                  <a:lnTo>
                    <a:pt x="1188" y="730"/>
                  </a:lnTo>
                  <a:lnTo>
                    <a:pt x="1188" y="720"/>
                  </a:lnTo>
                  <a:lnTo>
                    <a:pt x="1200" y="708"/>
                  </a:lnTo>
                  <a:lnTo>
                    <a:pt x="1200" y="695"/>
                  </a:lnTo>
                  <a:lnTo>
                    <a:pt x="1200" y="683"/>
                  </a:lnTo>
                  <a:lnTo>
                    <a:pt x="1200" y="673"/>
                  </a:lnTo>
                  <a:lnTo>
                    <a:pt x="1200" y="660"/>
                  </a:lnTo>
                  <a:lnTo>
                    <a:pt x="1200" y="648"/>
                  </a:lnTo>
                  <a:lnTo>
                    <a:pt x="1200" y="636"/>
                  </a:lnTo>
                  <a:lnTo>
                    <a:pt x="1200" y="626"/>
                  </a:lnTo>
                </a:path>
              </a:pathLst>
            </a:custGeom>
            <a:solidFill>
              <a:srgbClr val="C00000"/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33811" name="Freeform 8"/>
            <p:cNvSpPr>
              <a:spLocks/>
            </p:cNvSpPr>
            <p:nvPr/>
          </p:nvSpPr>
          <p:spPr bwMode="auto">
            <a:xfrm>
              <a:off x="2624" y="1710"/>
              <a:ext cx="959" cy="906"/>
            </a:xfrm>
            <a:custGeom>
              <a:avLst/>
              <a:gdLst>
                <a:gd name="T0" fmla="*/ 958 w 824"/>
                <a:gd name="T1" fmla="*/ 414 h 806"/>
                <a:gd name="T2" fmla="*/ 944 w 824"/>
                <a:gd name="T3" fmla="*/ 360 h 806"/>
                <a:gd name="T4" fmla="*/ 930 w 824"/>
                <a:gd name="T5" fmla="*/ 307 h 806"/>
                <a:gd name="T6" fmla="*/ 903 w 824"/>
                <a:gd name="T7" fmla="*/ 254 h 806"/>
                <a:gd name="T8" fmla="*/ 875 w 824"/>
                <a:gd name="T9" fmla="*/ 199 h 806"/>
                <a:gd name="T10" fmla="*/ 834 w 824"/>
                <a:gd name="T11" fmla="*/ 146 h 806"/>
                <a:gd name="T12" fmla="*/ 780 w 824"/>
                <a:gd name="T13" fmla="*/ 107 h 806"/>
                <a:gd name="T14" fmla="*/ 724 w 824"/>
                <a:gd name="T15" fmla="*/ 67 h 806"/>
                <a:gd name="T16" fmla="*/ 669 w 824"/>
                <a:gd name="T17" fmla="*/ 39 h 806"/>
                <a:gd name="T18" fmla="*/ 615 w 824"/>
                <a:gd name="T19" fmla="*/ 13 h 806"/>
                <a:gd name="T20" fmla="*/ 560 w 824"/>
                <a:gd name="T21" fmla="*/ 13 h 806"/>
                <a:gd name="T22" fmla="*/ 505 w 824"/>
                <a:gd name="T23" fmla="*/ 0 h 806"/>
                <a:gd name="T24" fmla="*/ 453 w 824"/>
                <a:gd name="T25" fmla="*/ 0 h 806"/>
                <a:gd name="T26" fmla="*/ 398 w 824"/>
                <a:gd name="T27" fmla="*/ 13 h 806"/>
                <a:gd name="T28" fmla="*/ 343 w 824"/>
                <a:gd name="T29" fmla="*/ 13 h 806"/>
                <a:gd name="T30" fmla="*/ 289 w 824"/>
                <a:gd name="T31" fmla="*/ 39 h 806"/>
                <a:gd name="T32" fmla="*/ 234 w 824"/>
                <a:gd name="T33" fmla="*/ 67 h 806"/>
                <a:gd name="T34" fmla="*/ 178 w 824"/>
                <a:gd name="T35" fmla="*/ 107 h 806"/>
                <a:gd name="T36" fmla="*/ 123 w 824"/>
                <a:gd name="T37" fmla="*/ 146 h 806"/>
                <a:gd name="T38" fmla="*/ 83 w 824"/>
                <a:gd name="T39" fmla="*/ 199 h 806"/>
                <a:gd name="T40" fmla="*/ 55 w 824"/>
                <a:gd name="T41" fmla="*/ 254 h 806"/>
                <a:gd name="T42" fmla="*/ 28 w 824"/>
                <a:gd name="T43" fmla="*/ 307 h 806"/>
                <a:gd name="T44" fmla="*/ 14 w 824"/>
                <a:gd name="T45" fmla="*/ 360 h 806"/>
                <a:gd name="T46" fmla="*/ 0 w 824"/>
                <a:gd name="T47" fmla="*/ 414 h 806"/>
                <a:gd name="T48" fmla="*/ 0 w 824"/>
                <a:gd name="T49" fmla="*/ 466 h 806"/>
                <a:gd name="T50" fmla="*/ 0 w 824"/>
                <a:gd name="T51" fmla="*/ 519 h 806"/>
                <a:gd name="T52" fmla="*/ 14 w 824"/>
                <a:gd name="T53" fmla="*/ 572 h 806"/>
                <a:gd name="T54" fmla="*/ 41 w 824"/>
                <a:gd name="T55" fmla="*/ 626 h 806"/>
                <a:gd name="T56" fmla="*/ 69 w 824"/>
                <a:gd name="T57" fmla="*/ 679 h 806"/>
                <a:gd name="T58" fmla="*/ 95 w 824"/>
                <a:gd name="T59" fmla="*/ 732 h 806"/>
                <a:gd name="T60" fmla="*/ 150 w 824"/>
                <a:gd name="T61" fmla="*/ 785 h 806"/>
                <a:gd name="T62" fmla="*/ 205 w 824"/>
                <a:gd name="T63" fmla="*/ 824 h 806"/>
                <a:gd name="T64" fmla="*/ 260 w 824"/>
                <a:gd name="T65" fmla="*/ 852 h 806"/>
                <a:gd name="T66" fmla="*/ 314 w 824"/>
                <a:gd name="T67" fmla="*/ 878 h 806"/>
                <a:gd name="T68" fmla="*/ 369 w 824"/>
                <a:gd name="T69" fmla="*/ 891 h 806"/>
                <a:gd name="T70" fmla="*/ 424 w 824"/>
                <a:gd name="T71" fmla="*/ 905 h 806"/>
                <a:gd name="T72" fmla="*/ 480 w 824"/>
                <a:gd name="T73" fmla="*/ 905 h 806"/>
                <a:gd name="T74" fmla="*/ 534 w 824"/>
                <a:gd name="T75" fmla="*/ 905 h 806"/>
                <a:gd name="T76" fmla="*/ 589 w 824"/>
                <a:gd name="T77" fmla="*/ 891 h 806"/>
                <a:gd name="T78" fmla="*/ 644 w 824"/>
                <a:gd name="T79" fmla="*/ 878 h 806"/>
                <a:gd name="T80" fmla="*/ 698 w 824"/>
                <a:gd name="T81" fmla="*/ 852 h 806"/>
                <a:gd name="T82" fmla="*/ 753 w 824"/>
                <a:gd name="T83" fmla="*/ 824 h 806"/>
                <a:gd name="T84" fmla="*/ 808 w 824"/>
                <a:gd name="T85" fmla="*/ 785 h 806"/>
                <a:gd name="T86" fmla="*/ 862 w 824"/>
                <a:gd name="T87" fmla="*/ 732 h 806"/>
                <a:gd name="T88" fmla="*/ 889 w 824"/>
                <a:gd name="T89" fmla="*/ 679 h 806"/>
                <a:gd name="T90" fmla="*/ 917 w 824"/>
                <a:gd name="T91" fmla="*/ 626 h 806"/>
                <a:gd name="T92" fmla="*/ 944 w 824"/>
                <a:gd name="T93" fmla="*/ 572 h 806"/>
                <a:gd name="T94" fmla="*/ 958 w 824"/>
                <a:gd name="T95" fmla="*/ 519 h 806"/>
                <a:gd name="T96" fmla="*/ 958 w 824"/>
                <a:gd name="T97" fmla="*/ 466 h 80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24"/>
                <a:gd name="T148" fmla="*/ 0 h 806"/>
                <a:gd name="T149" fmla="*/ 824 w 824"/>
                <a:gd name="T150" fmla="*/ 806 h 80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24" h="806">
                  <a:moveTo>
                    <a:pt x="823" y="403"/>
                  </a:moveTo>
                  <a:lnTo>
                    <a:pt x="823" y="390"/>
                  </a:lnTo>
                  <a:lnTo>
                    <a:pt x="823" y="378"/>
                  </a:lnTo>
                  <a:lnTo>
                    <a:pt x="823" y="368"/>
                  </a:lnTo>
                  <a:lnTo>
                    <a:pt x="823" y="355"/>
                  </a:lnTo>
                  <a:lnTo>
                    <a:pt x="823" y="343"/>
                  </a:lnTo>
                  <a:lnTo>
                    <a:pt x="811" y="331"/>
                  </a:lnTo>
                  <a:lnTo>
                    <a:pt x="811" y="320"/>
                  </a:lnTo>
                  <a:lnTo>
                    <a:pt x="811" y="308"/>
                  </a:lnTo>
                  <a:lnTo>
                    <a:pt x="811" y="296"/>
                  </a:lnTo>
                  <a:lnTo>
                    <a:pt x="799" y="284"/>
                  </a:lnTo>
                  <a:lnTo>
                    <a:pt x="799" y="273"/>
                  </a:lnTo>
                  <a:lnTo>
                    <a:pt x="799" y="261"/>
                  </a:lnTo>
                  <a:lnTo>
                    <a:pt x="788" y="249"/>
                  </a:lnTo>
                  <a:lnTo>
                    <a:pt x="788" y="236"/>
                  </a:lnTo>
                  <a:lnTo>
                    <a:pt x="776" y="226"/>
                  </a:lnTo>
                  <a:lnTo>
                    <a:pt x="776" y="214"/>
                  </a:lnTo>
                  <a:lnTo>
                    <a:pt x="764" y="201"/>
                  </a:lnTo>
                  <a:lnTo>
                    <a:pt x="764" y="189"/>
                  </a:lnTo>
                  <a:lnTo>
                    <a:pt x="752" y="177"/>
                  </a:lnTo>
                  <a:lnTo>
                    <a:pt x="741" y="166"/>
                  </a:lnTo>
                  <a:lnTo>
                    <a:pt x="741" y="154"/>
                  </a:lnTo>
                  <a:lnTo>
                    <a:pt x="729" y="142"/>
                  </a:lnTo>
                  <a:lnTo>
                    <a:pt x="717" y="130"/>
                  </a:lnTo>
                  <a:lnTo>
                    <a:pt x="706" y="119"/>
                  </a:lnTo>
                  <a:lnTo>
                    <a:pt x="694" y="107"/>
                  </a:lnTo>
                  <a:lnTo>
                    <a:pt x="682" y="95"/>
                  </a:lnTo>
                  <a:lnTo>
                    <a:pt x="670" y="95"/>
                  </a:lnTo>
                  <a:lnTo>
                    <a:pt x="659" y="82"/>
                  </a:lnTo>
                  <a:lnTo>
                    <a:pt x="647" y="72"/>
                  </a:lnTo>
                  <a:lnTo>
                    <a:pt x="635" y="60"/>
                  </a:lnTo>
                  <a:lnTo>
                    <a:pt x="622" y="60"/>
                  </a:lnTo>
                  <a:lnTo>
                    <a:pt x="612" y="47"/>
                  </a:lnTo>
                  <a:lnTo>
                    <a:pt x="600" y="47"/>
                  </a:lnTo>
                  <a:lnTo>
                    <a:pt x="588" y="35"/>
                  </a:lnTo>
                  <a:lnTo>
                    <a:pt x="575" y="35"/>
                  </a:lnTo>
                  <a:lnTo>
                    <a:pt x="565" y="25"/>
                  </a:lnTo>
                  <a:lnTo>
                    <a:pt x="553" y="25"/>
                  </a:lnTo>
                  <a:lnTo>
                    <a:pt x="541" y="25"/>
                  </a:lnTo>
                  <a:lnTo>
                    <a:pt x="528" y="12"/>
                  </a:lnTo>
                  <a:lnTo>
                    <a:pt x="518" y="12"/>
                  </a:lnTo>
                  <a:lnTo>
                    <a:pt x="506" y="12"/>
                  </a:lnTo>
                  <a:lnTo>
                    <a:pt x="493" y="12"/>
                  </a:lnTo>
                  <a:lnTo>
                    <a:pt x="481" y="12"/>
                  </a:lnTo>
                  <a:lnTo>
                    <a:pt x="471" y="0"/>
                  </a:lnTo>
                  <a:lnTo>
                    <a:pt x="459" y="0"/>
                  </a:lnTo>
                  <a:lnTo>
                    <a:pt x="446" y="0"/>
                  </a:lnTo>
                  <a:lnTo>
                    <a:pt x="434" y="0"/>
                  </a:lnTo>
                  <a:lnTo>
                    <a:pt x="424" y="0"/>
                  </a:lnTo>
                  <a:lnTo>
                    <a:pt x="412" y="0"/>
                  </a:lnTo>
                  <a:lnTo>
                    <a:pt x="399" y="0"/>
                  </a:lnTo>
                  <a:lnTo>
                    <a:pt x="389" y="0"/>
                  </a:lnTo>
                  <a:lnTo>
                    <a:pt x="377" y="0"/>
                  </a:lnTo>
                  <a:lnTo>
                    <a:pt x="364" y="0"/>
                  </a:lnTo>
                  <a:lnTo>
                    <a:pt x="352" y="0"/>
                  </a:lnTo>
                  <a:lnTo>
                    <a:pt x="342" y="12"/>
                  </a:lnTo>
                  <a:lnTo>
                    <a:pt x="330" y="12"/>
                  </a:lnTo>
                  <a:lnTo>
                    <a:pt x="317" y="12"/>
                  </a:lnTo>
                  <a:lnTo>
                    <a:pt x="305" y="12"/>
                  </a:lnTo>
                  <a:lnTo>
                    <a:pt x="295" y="12"/>
                  </a:lnTo>
                  <a:lnTo>
                    <a:pt x="282" y="25"/>
                  </a:lnTo>
                  <a:lnTo>
                    <a:pt x="270" y="25"/>
                  </a:lnTo>
                  <a:lnTo>
                    <a:pt x="258" y="25"/>
                  </a:lnTo>
                  <a:lnTo>
                    <a:pt x="248" y="35"/>
                  </a:lnTo>
                  <a:lnTo>
                    <a:pt x="235" y="35"/>
                  </a:lnTo>
                  <a:lnTo>
                    <a:pt x="223" y="47"/>
                  </a:lnTo>
                  <a:lnTo>
                    <a:pt x="211" y="47"/>
                  </a:lnTo>
                  <a:lnTo>
                    <a:pt x="201" y="60"/>
                  </a:lnTo>
                  <a:lnTo>
                    <a:pt x="188" y="60"/>
                  </a:lnTo>
                  <a:lnTo>
                    <a:pt x="176" y="72"/>
                  </a:lnTo>
                  <a:lnTo>
                    <a:pt x="164" y="82"/>
                  </a:lnTo>
                  <a:lnTo>
                    <a:pt x="153" y="95"/>
                  </a:lnTo>
                  <a:lnTo>
                    <a:pt x="141" y="95"/>
                  </a:lnTo>
                  <a:lnTo>
                    <a:pt x="129" y="107"/>
                  </a:lnTo>
                  <a:lnTo>
                    <a:pt x="117" y="119"/>
                  </a:lnTo>
                  <a:lnTo>
                    <a:pt x="106" y="130"/>
                  </a:lnTo>
                  <a:lnTo>
                    <a:pt x="94" y="142"/>
                  </a:lnTo>
                  <a:lnTo>
                    <a:pt x="82" y="154"/>
                  </a:lnTo>
                  <a:lnTo>
                    <a:pt x="82" y="166"/>
                  </a:lnTo>
                  <a:lnTo>
                    <a:pt x="71" y="177"/>
                  </a:lnTo>
                  <a:lnTo>
                    <a:pt x="59" y="189"/>
                  </a:lnTo>
                  <a:lnTo>
                    <a:pt x="59" y="201"/>
                  </a:lnTo>
                  <a:lnTo>
                    <a:pt x="47" y="214"/>
                  </a:lnTo>
                  <a:lnTo>
                    <a:pt x="47" y="226"/>
                  </a:lnTo>
                  <a:lnTo>
                    <a:pt x="35" y="236"/>
                  </a:lnTo>
                  <a:lnTo>
                    <a:pt x="35" y="249"/>
                  </a:lnTo>
                  <a:lnTo>
                    <a:pt x="24" y="261"/>
                  </a:lnTo>
                  <a:lnTo>
                    <a:pt x="24" y="273"/>
                  </a:lnTo>
                  <a:lnTo>
                    <a:pt x="24" y="284"/>
                  </a:lnTo>
                  <a:lnTo>
                    <a:pt x="12" y="296"/>
                  </a:lnTo>
                  <a:lnTo>
                    <a:pt x="12" y="308"/>
                  </a:lnTo>
                  <a:lnTo>
                    <a:pt x="12" y="320"/>
                  </a:lnTo>
                  <a:lnTo>
                    <a:pt x="12" y="331"/>
                  </a:lnTo>
                  <a:lnTo>
                    <a:pt x="0" y="343"/>
                  </a:lnTo>
                  <a:lnTo>
                    <a:pt x="0" y="355"/>
                  </a:lnTo>
                  <a:lnTo>
                    <a:pt x="0" y="368"/>
                  </a:lnTo>
                  <a:lnTo>
                    <a:pt x="0" y="378"/>
                  </a:lnTo>
                  <a:lnTo>
                    <a:pt x="0" y="390"/>
                  </a:lnTo>
                  <a:lnTo>
                    <a:pt x="0" y="403"/>
                  </a:lnTo>
                  <a:lnTo>
                    <a:pt x="0" y="415"/>
                  </a:lnTo>
                  <a:lnTo>
                    <a:pt x="0" y="425"/>
                  </a:lnTo>
                  <a:lnTo>
                    <a:pt x="0" y="438"/>
                  </a:lnTo>
                  <a:lnTo>
                    <a:pt x="0" y="450"/>
                  </a:lnTo>
                  <a:lnTo>
                    <a:pt x="0" y="462"/>
                  </a:lnTo>
                  <a:lnTo>
                    <a:pt x="12" y="473"/>
                  </a:lnTo>
                  <a:lnTo>
                    <a:pt x="12" y="485"/>
                  </a:lnTo>
                  <a:lnTo>
                    <a:pt x="12" y="497"/>
                  </a:lnTo>
                  <a:lnTo>
                    <a:pt x="12" y="509"/>
                  </a:lnTo>
                  <a:lnTo>
                    <a:pt x="24" y="520"/>
                  </a:lnTo>
                  <a:lnTo>
                    <a:pt x="24" y="532"/>
                  </a:lnTo>
                  <a:lnTo>
                    <a:pt x="24" y="544"/>
                  </a:lnTo>
                  <a:lnTo>
                    <a:pt x="35" y="557"/>
                  </a:lnTo>
                  <a:lnTo>
                    <a:pt x="35" y="567"/>
                  </a:lnTo>
                  <a:lnTo>
                    <a:pt x="47" y="579"/>
                  </a:lnTo>
                  <a:lnTo>
                    <a:pt x="47" y="592"/>
                  </a:lnTo>
                  <a:lnTo>
                    <a:pt x="59" y="604"/>
                  </a:lnTo>
                  <a:lnTo>
                    <a:pt x="59" y="614"/>
                  </a:lnTo>
                  <a:lnTo>
                    <a:pt x="71" y="627"/>
                  </a:lnTo>
                  <a:lnTo>
                    <a:pt x="82" y="639"/>
                  </a:lnTo>
                  <a:lnTo>
                    <a:pt x="82" y="651"/>
                  </a:lnTo>
                  <a:lnTo>
                    <a:pt x="94" y="663"/>
                  </a:lnTo>
                  <a:lnTo>
                    <a:pt x="106" y="674"/>
                  </a:lnTo>
                  <a:lnTo>
                    <a:pt x="117" y="686"/>
                  </a:lnTo>
                  <a:lnTo>
                    <a:pt x="129" y="698"/>
                  </a:lnTo>
                  <a:lnTo>
                    <a:pt x="141" y="711"/>
                  </a:lnTo>
                  <a:lnTo>
                    <a:pt x="153" y="711"/>
                  </a:lnTo>
                  <a:lnTo>
                    <a:pt x="164" y="721"/>
                  </a:lnTo>
                  <a:lnTo>
                    <a:pt x="176" y="733"/>
                  </a:lnTo>
                  <a:lnTo>
                    <a:pt x="188" y="746"/>
                  </a:lnTo>
                  <a:lnTo>
                    <a:pt x="201" y="746"/>
                  </a:lnTo>
                  <a:lnTo>
                    <a:pt x="211" y="758"/>
                  </a:lnTo>
                  <a:lnTo>
                    <a:pt x="223" y="758"/>
                  </a:lnTo>
                  <a:lnTo>
                    <a:pt x="235" y="768"/>
                  </a:lnTo>
                  <a:lnTo>
                    <a:pt x="248" y="768"/>
                  </a:lnTo>
                  <a:lnTo>
                    <a:pt x="258" y="781"/>
                  </a:lnTo>
                  <a:lnTo>
                    <a:pt x="270" y="781"/>
                  </a:lnTo>
                  <a:lnTo>
                    <a:pt x="282" y="781"/>
                  </a:lnTo>
                  <a:lnTo>
                    <a:pt x="295" y="793"/>
                  </a:lnTo>
                  <a:lnTo>
                    <a:pt x="305" y="793"/>
                  </a:lnTo>
                  <a:lnTo>
                    <a:pt x="317" y="793"/>
                  </a:lnTo>
                  <a:lnTo>
                    <a:pt x="330" y="793"/>
                  </a:lnTo>
                  <a:lnTo>
                    <a:pt x="342" y="793"/>
                  </a:lnTo>
                  <a:lnTo>
                    <a:pt x="352" y="805"/>
                  </a:lnTo>
                  <a:lnTo>
                    <a:pt x="364" y="805"/>
                  </a:lnTo>
                  <a:lnTo>
                    <a:pt x="377" y="805"/>
                  </a:lnTo>
                  <a:lnTo>
                    <a:pt x="389" y="805"/>
                  </a:lnTo>
                  <a:lnTo>
                    <a:pt x="399" y="805"/>
                  </a:lnTo>
                  <a:lnTo>
                    <a:pt x="412" y="805"/>
                  </a:lnTo>
                  <a:lnTo>
                    <a:pt x="424" y="805"/>
                  </a:lnTo>
                  <a:lnTo>
                    <a:pt x="434" y="805"/>
                  </a:lnTo>
                  <a:lnTo>
                    <a:pt x="446" y="805"/>
                  </a:lnTo>
                  <a:lnTo>
                    <a:pt x="459" y="805"/>
                  </a:lnTo>
                  <a:lnTo>
                    <a:pt x="471" y="805"/>
                  </a:lnTo>
                  <a:lnTo>
                    <a:pt x="481" y="793"/>
                  </a:lnTo>
                  <a:lnTo>
                    <a:pt x="493" y="793"/>
                  </a:lnTo>
                  <a:lnTo>
                    <a:pt x="506" y="793"/>
                  </a:lnTo>
                  <a:lnTo>
                    <a:pt x="518" y="793"/>
                  </a:lnTo>
                  <a:lnTo>
                    <a:pt x="528" y="793"/>
                  </a:lnTo>
                  <a:lnTo>
                    <a:pt x="541" y="781"/>
                  </a:lnTo>
                  <a:lnTo>
                    <a:pt x="553" y="781"/>
                  </a:lnTo>
                  <a:lnTo>
                    <a:pt x="565" y="781"/>
                  </a:lnTo>
                  <a:lnTo>
                    <a:pt x="575" y="768"/>
                  </a:lnTo>
                  <a:lnTo>
                    <a:pt x="588" y="768"/>
                  </a:lnTo>
                  <a:lnTo>
                    <a:pt x="600" y="758"/>
                  </a:lnTo>
                  <a:lnTo>
                    <a:pt x="612" y="758"/>
                  </a:lnTo>
                  <a:lnTo>
                    <a:pt x="622" y="746"/>
                  </a:lnTo>
                  <a:lnTo>
                    <a:pt x="635" y="746"/>
                  </a:lnTo>
                  <a:lnTo>
                    <a:pt x="647" y="733"/>
                  </a:lnTo>
                  <a:lnTo>
                    <a:pt x="659" y="721"/>
                  </a:lnTo>
                  <a:lnTo>
                    <a:pt x="670" y="711"/>
                  </a:lnTo>
                  <a:lnTo>
                    <a:pt x="682" y="711"/>
                  </a:lnTo>
                  <a:lnTo>
                    <a:pt x="694" y="698"/>
                  </a:lnTo>
                  <a:lnTo>
                    <a:pt x="706" y="686"/>
                  </a:lnTo>
                  <a:lnTo>
                    <a:pt x="717" y="674"/>
                  </a:lnTo>
                  <a:lnTo>
                    <a:pt x="729" y="663"/>
                  </a:lnTo>
                  <a:lnTo>
                    <a:pt x="741" y="651"/>
                  </a:lnTo>
                  <a:lnTo>
                    <a:pt x="741" y="639"/>
                  </a:lnTo>
                  <a:lnTo>
                    <a:pt x="752" y="627"/>
                  </a:lnTo>
                  <a:lnTo>
                    <a:pt x="764" y="614"/>
                  </a:lnTo>
                  <a:lnTo>
                    <a:pt x="764" y="604"/>
                  </a:lnTo>
                  <a:lnTo>
                    <a:pt x="776" y="592"/>
                  </a:lnTo>
                  <a:lnTo>
                    <a:pt x="776" y="579"/>
                  </a:lnTo>
                  <a:lnTo>
                    <a:pt x="788" y="567"/>
                  </a:lnTo>
                  <a:lnTo>
                    <a:pt x="788" y="557"/>
                  </a:lnTo>
                  <a:lnTo>
                    <a:pt x="799" y="544"/>
                  </a:lnTo>
                  <a:lnTo>
                    <a:pt x="799" y="532"/>
                  </a:lnTo>
                  <a:lnTo>
                    <a:pt x="799" y="520"/>
                  </a:lnTo>
                  <a:lnTo>
                    <a:pt x="811" y="509"/>
                  </a:lnTo>
                  <a:lnTo>
                    <a:pt x="811" y="497"/>
                  </a:lnTo>
                  <a:lnTo>
                    <a:pt x="811" y="485"/>
                  </a:lnTo>
                  <a:lnTo>
                    <a:pt x="811" y="473"/>
                  </a:lnTo>
                  <a:lnTo>
                    <a:pt x="823" y="462"/>
                  </a:lnTo>
                  <a:lnTo>
                    <a:pt x="823" y="450"/>
                  </a:lnTo>
                  <a:lnTo>
                    <a:pt x="823" y="438"/>
                  </a:lnTo>
                  <a:lnTo>
                    <a:pt x="823" y="425"/>
                  </a:lnTo>
                  <a:lnTo>
                    <a:pt x="823" y="415"/>
                  </a:lnTo>
                  <a:lnTo>
                    <a:pt x="823" y="403"/>
                  </a:lnTo>
                </a:path>
              </a:pathLst>
            </a:custGeom>
            <a:solidFill>
              <a:srgbClr val="FFFFFF"/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33812" name="Freeform 9"/>
            <p:cNvSpPr>
              <a:spLocks/>
            </p:cNvSpPr>
            <p:nvPr/>
          </p:nvSpPr>
          <p:spPr bwMode="auto">
            <a:xfrm>
              <a:off x="2858" y="1923"/>
              <a:ext cx="491" cy="479"/>
            </a:xfrm>
            <a:custGeom>
              <a:avLst/>
              <a:gdLst>
                <a:gd name="T0" fmla="*/ 490 w 422"/>
                <a:gd name="T1" fmla="*/ 226 h 426"/>
                <a:gd name="T2" fmla="*/ 490 w 422"/>
                <a:gd name="T3" fmla="*/ 200 h 426"/>
                <a:gd name="T4" fmla="*/ 478 w 422"/>
                <a:gd name="T5" fmla="*/ 173 h 426"/>
                <a:gd name="T6" fmla="*/ 478 w 422"/>
                <a:gd name="T7" fmla="*/ 147 h 426"/>
                <a:gd name="T8" fmla="*/ 463 w 422"/>
                <a:gd name="T9" fmla="*/ 120 h 426"/>
                <a:gd name="T10" fmla="*/ 435 w 422"/>
                <a:gd name="T11" fmla="*/ 94 h 426"/>
                <a:gd name="T12" fmla="*/ 408 w 422"/>
                <a:gd name="T13" fmla="*/ 66 h 426"/>
                <a:gd name="T14" fmla="*/ 380 w 422"/>
                <a:gd name="T15" fmla="*/ 42 h 426"/>
                <a:gd name="T16" fmla="*/ 354 w 422"/>
                <a:gd name="T17" fmla="*/ 27 h 426"/>
                <a:gd name="T18" fmla="*/ 326 w 422"/>
                <a:gd name="T19" fmla="*/ 13 h 426"/>
                <a:gd name="T20" fmla="*/ 299 w 422"/>
                <a:gd name="T21" fmla="*/ 0 h 426"/>
                <a:gd name="T22" fmla="*/ 271 w 422"/>
                <a:gd name="T23" fmla="*/ 0 h 426"/>
                <a:gd name="T24" fmla="*/ 246 w 422"/>
                <a:gd name="T25" fmla="*/ 0 h 426"/>
                <a:gd name="T26" fmla="*/ 219 w 422"/>
                <a:gd name="T27" fmla="*/ 0 h 426"/>
                <a:gd name="T28" fmla="*/ 191 w 422"/>
                <a:gd name="T29" fmla="*/ 0 h 426"/>
                <a:gd name="T30" fmla="*/ 164 w 422"/>
                <a:gd name="T31" fmla="*/ 13 h 426"/>
                <a:gd name="T32" fmla="*/ 136 w 422"/>
                <a:gd name="T33" fmla="*/ 27 h 426"/>
                <a:gd name="T34" fmla="*/ 109 w 422"/>
                <a:gd name="T35" fmla="*/ 42 h 426"/>
                <a:gd name="T36" fmla="*/ 81 w 422"/>
                <a:gd name="T37" fmla="*/ 66 h 426"/>
                <a:gd name="T38" fmla="*/ 55 w 422"/>
                <a:gd name="T39" fmla="*/ 94 h 426"/>
                <a:gd name="T40" fmla="*/ 27 w 422"/>
                <a:gd name="T41" fmla="*/ 120 h 426"/>
                <a:gd name="T42" fmla="*/ 12 w 422"/>
                <a:gd name="T43" fmla="*/ 147 h 426"/>
                <a:gd name="T44" fmla="*/ 12 w 422"/>
                <a:gd name="T45" fmla="*/ 173 h 426"/>
                <a:gd name="T46" fmla="*/ 0 w 422"/>
                <a:gd name="T47" fmla="*/ 200 h 426"/>
                <a:gd name="T48" fmla="*/ 0 w 422"/>
                <a:gd name="T49" fmla="*/ 226 h 426"/>
                <a:gd name="T50" fmla="*/ 0 w 422"/>
                <a:gd name="T51" fmla="*/ 254 h 426"/>
                <a:gd name="T52" fmla="*/ 0 w 422"/>
                <a:gd name="T53" fmla="*/ 279 h 426"/>
                <a:gd name="T54" fmla="*/ 12 w 422"/>
                <a:gd name="T55" fmla="*/ 307 h 426"/>
                <a:gd name="T56" fmla="*/ 12 w 422"/>
                <a:gd name="T57" fmla="*/ 333 h 426"/>
                <a:gd name="T58" fmla="*/ 27 w 422"/>
                <a:gd name="T59" fmla="*/ 360 h 426"/>
                <a:gd name="T60" fmla="*/ 55 w 422"/>
                <a:gd name="T61" fmla="*/ 386 h 426"/>
                <a:gd name="T62" fmla="*/ 81 w 422"/>
                <a:gd name="T63" fmla="*/ 413 h 426"/>
                <a:gd name="T64" fmla="*/ 109 w 422"/>
                <a:gd name="T65" fmla="*/ 439 h 426"/>
                <a:gd name="T66" fmla="*/ 136 w 422"/>
                <a:gd name="T67" fmla="*/ 452 h 426"/>
                <a:gd name="T68" fmla="*/ 164 w 422"/>
                <a:gd name="T69" fmla="*/ 467 h 426"/>
                <a:gd name="T70" fmla="*/ 191 w 422"/>
                <a:gd name="T71" fmla="*/ 478 h 426"/>
                <a:gd name="T72" fmla="*/ 219 w 422"/>
                <a:gd name="T73" fmla="*/ 478 h 426"/>
                <a:gd name="T74" fmla="*/ 246 w 422"/>
                <a:gd name="T75" fmla="*/ 478 h 426"/>
                <a:gd name="T76" fmla="*/ 271 w 422"/>
                <a:gd name="T77" fmla="*/ 478 h 426"/>
                <a:gd name="T78" fmla="*/ 299 w 422"/>
                <a:gd name="T79" fmla="*/ 478 h 426"/>
                <a:gd name="T80" fmla="*/ 326 w 422"/>
                <a:gd name="T81" fmla="*/ 467 h 426"/>
                <a:gd name="T82" fmla="*/ 354 w 422"/>
                <a:gd name="T83" fmla="*/ 452 h 426"/>
                <a:gd name="T84" fmla="*/ 380 w 422"/>
                <a:gd name="T85" fmla="*/ 439 h 426"/>
                <a:gd name="T86" fmla="*/ 408 w 422"/>
                <a:gd name="T87" fmla="*/ 413 h 426"/>
                <a:gd name="T88" fmla="*/ 435 w 422"/>
                <a:gd name="T89" fmla="*/ 386 h 426"/>
                <a:gd name="T90" fmla="*/ 463 w 422"/>
                <a:gd name="T91" fmla="*/ 360 h 426"/>
                <a:gd name="T92" fmla="*/ 478 w 422"/>
                <a:gd name="T93" fmla="*/ 333 h 426"/>
                <a:gd name="T94" fmla="*/ 478 w 422"/>
                <a:gd name="T95" fmla="*/ 307 h 426"/>
                <a:gd name="T96" fmla="*/ 490 w 422"/>
                <a:gd name="T97" fmla="*/ 279 h 426"/>
                <a:gd name="T98" fmla="*/ 490 w 422"/>
                <a:gd name="T99" fmla="*/ 254 h 42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22"/>
                <a:gd name="T151" fmla="*/ 0 h 426"/>
                <a:gd name="T152" fmla="*/ 422 w 422"/>
                <a:gd name="T153" fmla="*/ 426 h 42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22" h="426">
                  <a:moveTo>
                    <a:pt x="421" y="213"/>
                  </a:moveTo>
                  <a:lnTo>
                    <a:pt x="421" y="201"/>
                  </a:lnTo>
                  <a:lnTo>
                    <a:pt x="421" y="189"/>
                  </a:lnTo>
                  <a:lnTo>
                    <a:pt x="421" y="178"/>
                  </a:lnTo>
                  <a:lnTo>
                    <a:pt x="421" y="166"/>
                  </a:lnTo>
                  <a:lnTo>
                    <a:pt x="411" y="154"/>
                  </a:lnTo>
                  <a:lnTo>
                    <a:pt x="411" y="142"/>
                  </a:lnTo>
                  <a:lnTo>
                    <a:pt x="411" y="131"/>
                  </a:lnTo>
                  <a:lnTo>
                    <a:pt x="398" y="119"/>
                  </a:lnTo>
                  <a:lnTo>
                    <a:pt x="398" y="107"/>
                  </a:lnTo>
                  <a:lnTo>
                    <a:pt x="386" y="94"/>
                  </a:lnTo>
                  <a:lnTo>
                    <a:pt x="374" y="84"/>
                  </a:lnTo>
                  <a:lnTo>
                    <a:pt x="364" y="72"/>
                  </a:lnTo>
                  <a:lnTo>
                    <a:pt x="351" y="59"/>
                  </a:lnTo>
                  <a:lnTo>
                    <a:pt x="339" y="47"/>
                  </a:lnTo>
                  <a:lnTo>
                    <a:pt x="327" y="37"/>
                  </a:lnTo>
                  <a:lnTo>
                    <a:pt x="317" y="24"/>
                  </a:lnTo>
                  <a:lnTo>
                    <a:pt x="304" y="24"/>
                  </a:lnTo>
                  <a:lnTo>
                    <a:pt x="292" y="12"/>
                  </a:lnTo>
                  <a:lnTo>
                    <a:pt x="280" y="12"/>
                  </a:lnTo>
                  <a:lnTo>
                    <a:pt x="270" y="12"/>
                  </a:lnTo>
                  <a:lnTo>
                    <a:pt x="257" y="0"/>
                  </a:lnTo>
                  <a:lnTo>
                    <a:pt x="245" y="0"/>
                  </a:lnTo>
                  <a:lnTo>
                    <a:pt x="233" y="0"/>
                  </a:lnTo>
                  <a:lnTo>
                    <a:pt x="223" y="0"/>
                  </a:lnTo>
                  <a:lnTo>
                    <a:pt x="211" y="0"/>
                  </a:lnTo>
                  <a:lnTo>
                    <a:pt x="198" y="0"/>
                  </a:lnTo>
                  <a:lnTo>
                    <a:pt x="188" y="0"/>
                  </a:lnTo>
                  <a:lnTo>
                    <a:pt x="176" y="0"/>
                  </a:lnTo>
                  <a:lnTo>
                    <a:pt x="164" y="0"/>
                  </a:lnTo>
                  <a:lnTo>
                    <a:pt x="151" y="12"/>
                  </a:lnTo>
                  <a:lnTo>
                    <a:pt x="141" y="12"/>
                  </a:lnTo>
                  <a:lnTo>
                    <a:pt x="129" y="12"/>
                  </a:lnTo>
                  <a:lnTo>
                    <a:pt x="117" y="24"/>
                  </a:lnTo>
                  <a:lnTo>
                    <a:pt x="104" y="24"/>
                  </a:lnTo>
                  <a:lnTo>
                    <a:pt x="94" y="37"/>
                  </a:lnTo>
                  <a:lnTo>
                    <a:pt x="82" y="47"/>
                  </a:lnTo>
                  <a:lnTo>
                    <a:pt x="70" y="59"/>
                  </a:lnTo>
                  <a:lnTo>
                    <a:pt x="57" y="72"/>
                  </a:lnTo>
                  <a:lnTo>
                    <a:pt x="47" y="84"/>
                  </a:lnTo>
                  <a:lnTo>
                    <a:pt x="35" y="94"/>
                  </a:lnTo>
                  <a:lnTo>
                    <a:pt x="23" y="107"/>
                  </a:lnTo>
                  <a:lnTo>
                    <a:pt x="23" y="119"/>
                  </a:lnTo>
                  <a:lnTo>
                    <a:pt x="10" y="131"/>
                  </a:lnTo>
                  <a:lnTo>
                    <a:pt x="10" y="142"/>
                  </a:lnTo>
                  <a:lnTo>
                    <a:pt x="10" y="154"/>
                  </a:lnTo>
                  <a:lnTo>
                    <a:pt x="0" y="166"/>
                  </a:lnTo>
                  <a:lnTo>
                    <a:pt x="0" y="178"/>
                  </a:lnTo>
                  <a:lnTo>
                    <a:pt x="0" y="189"/>
                  </a:lnTo>
                  <a:lnTo>
                    <a:pt x="0" y="201"/>
                  </a:lnTo>
                  <a:lnTo>
                    <a:pt x="0" y="213"/>
                  </a:lnTo>
                  <a:lnTo>
                    <a:pt x="0" y="226"/>
                  </a:lnTo>
                  <a:lnTo>
                    <a:pt x="0" y="236"/>
                  </a:lnTo>
                  <a:lnTo>
                    <a:pt x="0" y="248"/>
                  </a:lnTo>
                  <a:lnTo>
                    <a:pt x="0" y="261"/>
                  </a:lnTo>
                  <a:lnTo>
                    <a:pt x="10" y="273"/>
                  </a:lnTo>
                  <a:lnTo>
                    <a:pt x="10" y="283"/>
                  </a:lnTo>
                  <a:lnTo>
                    <a:pt x="10" y="296"/>
                  </a:lnTo>
                  <a:lnTo>
                    <a:pt x="23" y="308"/>
                  </a:lnTo>
                  <a:lnTo>
                    <a:pt x="23" y="320"/>
                  </a:lnTo>
                  <a:lnTo>
                    <a:pt x="35" y="331"/>
                  </a:lnTo>
                  <a:lnTo>
                    <a:pt x="47" y="343"/>
                  </a:lnTo>
                  <a:lnTo>
                    <a:pt x="57" y="355"/>
                  </a:lnTo>
                  <a:lnTo>
                    <a:pt x="70" y="367"/>
                  </a:lnTo>
                  <a:lnTo>
                    <a:pt x="82" y="378"/>
                  </a:lnTo>
                  <a:lnTo>
                    <a:pt x="94" y="390"/>
                  </a:lnTo>
                  <a:lnTo>
                    <a:pt x="104" y="402"/>
                  </a:lnTo>
                  <a:lnTo>
                    <a:pt x="117" y="402"/>
                  </a:lnTo>
                  <a:lnTo>
                    <a:pt x="129" y="415"/>
                  </a:lnTo>
                  <a:lnTo>
                    <a:pt x="141" y="415"/>
                  </a:lnTo>
                  <a:lnTo>
                    <a:pt x="151" y="415"/>
                  </a:lnTo>
                  <a:lnTo>
                    <a:pt x="164" y="425"/>
                  </a:lnTo>
                  <a:lnTo>
                    <a:pt x="176" y="425"/>
                  </a:lnTo>
                  <a:lnTo>
                    <a:pt x="188" y="425"/>
                  </a:lnTo>
                  <a:lnTo>
                    <a:pt x="198" y="425"/>
                  </a:lnTo>
                  <a:lnTo>
                    <a:pt x="211" y="425"/>
                  </a:lnTo>
                  <a:lnTo>
                    <a:pt x="223" y="425"/>
                  </a:lnTo>
                  <a:lnTo>
                    <a:pt x="233" y="425"/>
                  </a:lnTo>
                  <a:lnTo>
                    <a:pt x="245" y="425"/>
                  </a:lnTo>
                  <a:lnTo>
                    <a:pt x="257" y="425"/>
                  </a:lnTo>
                  <a:lnTo>
                    <a:pt x="270" y="415"/>
                  </a:lnTo>
                  <a:lnTo>
                    <a:pt x="280" y="415"/>
                  </a:lnTo>
                  <a:lnTo>
                    <a:pt x="292" y="415"/>
                  </a:lnTo>
                  <a:lnTo>
                    <a:pt x="304" y="402"/>
                  </a:lnTo>
                  <a:lnTo>
                    <a:pt x="317" y="402"/>
                  </a:lnTo>
                  <a:lnTo>
                    <a:pt x="327" y="390"/>
                  </a:lnTo>
                  <a:lnTo>
                    <a:pt x="339" y="378"/>
                  </a:lnTo>
                  <a:lnTo>
                    <a:pt x="351" y="367"/>
                  </a:lnTo>
                  <a:lnTo>
                    <a:pt x="364" y="355"/>
                  </a:lnTo>
                  <a:lnTo>
                    <a:pt x="374" y="343"/>
                  </a:lnTo>
                  <a:lnTo>
                    <a:pt x="386" y="331"/>
                  </a:lnTo>
                  <a:lnTo>
                    <a:pt x="398" y="320"/>
                  </a:lnTo>
                  <a:lnTo>
                    <a:pt x="398" y="308"/>
                  </a:lnTo>
                  <a:lnTo>
                    <a:pt x="411" y="296"/>
                  </a:lnTo>
                  <a:lnTo>
                    <a:pt x="411" y="283"/>
                  </a:lnTo>
                  <a:lnTo>
                    <a:pt x="411" y="273"/>
                  </a:lnTo>
                  <a:lnTo>
                    <a:pt x="421" y="261"/>
                  </a:lnTo>
                  <a:lnTo>
                    <a:pt x="421" y="248"/>
                  </a:lnTo>
                  <a:lnTo>
                    <a:pt x="421" y="236"/>
                  </a:lnTo>
                  <a:lnTo>
                    <a:pt x="421" y="226"/>
                  </a:lnTo>
                  <a:lnTo>
                    <a:pt x="421" y="213"/>
                  </a:lnTo>
                </a:path>
              </a:pathLst>
            </a:custGeom>
            <a:solidFill>
              <a:srgbClr val="C00000"/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33797" name="Freeform 10"/>
          <p:cNvSpPr>
            <a:spLocks/>
          </p:cNvSpPr>
          <p:nvPr/>
        </p:nvSpPr>
        <p:spPr bwMode="auto">
          <a:xfrm>
            <a:off x="5486400" y="4191000"/>
            <a:ext cx="120650" cy="169863"/>
          </a:xfrm>
          <a:custGeom>
            <a:avLst/>
            <a:gdLst>
              <a:gd name="T0" fmla="*/ 118997 w 73"/>
              <a:gd name="T1" fmla="*/ 84037 h 95"/>
              <a:gd name="T2" fmla="*/ 118997 w 73"/>
              <a:gd name="T3" fmla="*/ 62581 h 95"/>
              <a:gd name="T4" fmla="*/ 118997 w 73"/>
              <a:gd name="T5" fmla="*/ 41125 h 95"/>
              <a:gd name="T6" fmla="*/ 99164 w 73"/>
              <a:gd name="T7" fmla="*/ 17880 h 95"/>
              <a:gd name="T8" fmla="*/ 77679 w 73"/>
              <a:gd name="T9" fmla="*/ 0 h 95"/>
              <a:gd name="T10" fmla="*/ 61151 w 73"/>
              <a:gd name="T11" fmla="*/ 0 h 95"/>
              <a:gd name="T12" fmla="*/ 41318 w 73"/>
              <a:gd name="T13" fmla="*/ 0 h 95"/>
              <a:gd name="T14" fmla="*/ 19833 w 73"/>
              <a:gd name="T15" fmla="*/ 17880 h 95"/>
              <a:gd name="T16" fmla="*/ 0 w 73"/>
              <a:gd name="T17" fmla="*/ 41125 h 95"/>
              <a:gd name="T18" fmla="*/ 0 w 73"/>
              <a:gd name="T19" fmla="*/ 62581 h 95"/>
              <a:gd name="T20" fmla="*/ 0 w 73"/>
              <a:gd name="T21" fmla="*/ 84037 h 95"/>
              <a:gd name="T22" fmla="*/ 0 w 73"/>
              <a:gd name="T23" fmla="*/ 101918 h 95"/>
              <a:gd name="T24" fmla="*/ 0 w 73"/>
              <a:gd name="T25" fmla="*/ 125162 h 95"/>
              <a:gd name="T26" fmla="*/ 19833 w 73"/>
              <a:gd name="T27" fmla="*/ 146619 h 95"/>
              <a:gd name="T28" fmla="*/ 41318 w 73"/>
              <a:gd name="T29" fmla="*/ 168075 h 95"/>
              <a:gd name="T30" fmla="*/ 61151 w 73"/>
              <a:gd name="T31" fmla="*/ 168075 h 95"/>
              <a:gd name="T32" fmla="*/ 77679 w 73"/>
              <a:gd name="T33" fmla="*/ 168075 h 95"/>
              <a:gd name="T34" fmla="*/ 99164 w 73"/>
              <a:gd name="T35" fmla="*/ 146619 h 95"/>
              <a:gd name="T36" fmla="*/ 118997 w 73"/>
              <a:gd name="T37" fmla="*/ 125162 h 95"/>
              <a:gd name="T38" fmla="*/ 118997 w 73"/>
              <a:gd name="T39" fmla="*/ 101918 h 95"/>
              <a:gd name="T40" fmla="*/ 118997 w 73"/>
              <a:gd name="T41" fmla="*/ 84037 h 95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73"/>
              <a:gd name="T64" fmla="*/ 0 h 95"/>
              <a:gd name="T65" fmla="*/ 73 w 73"/>
              <a:gd name="T66" fmla="*/ 95 h 95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73" h="95">
                <a:moveTo>
                  <a:pt x="72" y="47"/>
                </a:moveTo>
                <a:lnTo>
                  <a:pt x="72" y="35"/>
                </a:lnTo>
                <a:lnTo>
                  <a:pt x="72" y="23"/>
                </a:lnTo>
                <a:lnTo>
                  <a:pt x="60" y="10"/>
                </a:lnTo>
                <a:lnTo>
                  <a:pt x="47" y="0"/>
                </a:lnTo>
                <a:lnTo>
                  <a:pt x="37" y="0"/>
                </a:lnTo>
                <a:lnTo>
                  <a:pt x="25" y="0"/>
                </a:lnTo>
                <a:lnTo>
                  <a:pt x="12" y="10"/>
                </a:lnTo>
                <a:lnTo>
                  <a:pt x="0" y="23"/>
                </a:lnTo>
                <a:lnTo>
                  <a:pt x="0" y="35"/>
                </a:lnTo>
                <a:lnTo>
                  <a:pt x="0" y="47"/>
                </a:lnTo>
                <a:lnTo>
                  <a:pt x="0" y="57"/>
                </a:lnTo>
                <a:lnTo>
                  <a:pt x="0" y="70"/>
                </a:lnTo>
                <a:lnTo>
                  <a:pt x="12" y="82"/>
                </a:lnTo>
                <a:lnTo>
                  <a:pt x="25" y="94"/>
                </a:lnTo>
                <a:lnTo>
                  <a:pt x="37" y="94"/>
                </a:lnTo>
                <a:lnTo>
                  <a:pt x="47" y="94"/>
                </a:lnTo>
                <a:lnTo>
                  <a:pt x="60" y="82"/>
                </a:lnTo>
                <a:lnTo>
                  <a:pt x="72" y="70"/>
                </a:lnTo>
                <a:lnTo>
                  <a:pt x="72" y="57"/>
                </a:lnTo>
                <a:lnTo>
                  <a:pt x="72" y="47"/>
                </a:lnTo>
              </a:path>
            </a:pathLst>
          </a:custGeom>
          <a:solidFill>
            <a:srgbClr val="FFC000"/>
          </a:solidFill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33798" name="Freeform 11"/>
          <p:cNvSpPr>
            <a:spLocks/>
          </p:cNvSpPr>
          <p:nvPr/>
        </p:nvSpPr>
        <p:spPr bwMode="auto">
          <a:xfrm>
            <a:off x="2844800" y="3276600"/>
            <a:ext cx="155575" cy="127000"/>
          </a:xfrm>
          <a:custGeom>
            <a:avLst/>
            <a:gdLst>
              <a:gd name="T0" fmla="*/ 153937 w 95"/>
              <a:gd name="T1" fmla="*/ 63500 h 72"/>
              <a:gd name="T2" fmla="*/ 153937 w 95"/>
              <a:gd name="T3" fmla="*/ 42333 h 72"/>
              <a:gd name="T4" fmla="*/ 134286 w 95"/>
              <a:gd name="T5" fmla="*/ 21167 h 72"/>
              <a:gd name="T6" fmla="*/ 114634 w 95"/>
              <a:gd name="T7" fmla="*/ 0 h 72"/>
              <a:gd name="T8" fmla="*/ 96620 w 95"/>
              <a:gd name="T9" fmla="*/ 0 h 72"/>
              <a:gd name="T10" fmla="*/ 76969 w 95"/>
              <a:gd name="T11" fmla="*/ 0 h 72"/>
              <a:gd name="T12" fmla="*/ 57317 w 95"/>
              <a:gd name="T13" fmla="*/ 0 h 72"/>
              <a:gd name="T14" fmla="*/ 37666 w 95"/>
              <a:gd name="T15" fmla="*/ 0 h 72"/>
              <a:gd name="T16" fmla="*/ 19652 w 95"/>
              <a:gd name="T17" fmla="*/ 21167 h 72"/>
              <a:gd name="T18" fmla="*/ 0 w 95"/>
              <a:gd name="T19" fmla="*/ 42333 h 72"/>
              <a:gd name="T20" fmla="*/ 0 w 95"/>
              <a:gd name="T21" fmla="*/ 63500 h 72"/>
              <a:gd name="T22" fmla="*/ 0 w 95"/>
              <a:gd name="T23" fmla="*/ 82903 h 72"/>
              <a:gd name="T24" fmla="*/ 19652 w 95"/>
              <a:gd name="T25" fmla="*/ 104069 h 72"/>
              <a:gd name="T26" fmla="*/ 37666 w 95"/>
              <a:gd name="T27" fmla="*/ 125236 h 72"/>
              <a:gd name="T28" fmla="*/ 57317 w 95"/>
              <a:gd name="T29" fmla="*/ 125236 h 72"/>
              <a:gd name="T30" fmla="*/ 76969 w 95"/>
              <a:gd name="T31" fmla="*/ 125236 h 72"/>
              <a:gd name="T32" fmla="*/ 96620 w 95"/>
              <a:gd name="T33" fmla="*/ 125236 h 72"/>
              <a:gd name="T34" fmla="*/ 114634 w 95"/>
              <a:gd name="T35" fmla="*/ 125236 h 72"/>
              <a:gd name="T36" fmla="*/ 134286 w 95"/>
              <a:gd name="T37" fmla="*/ 104069 h 72"/>
              <a:gd name="T38" fmla="*/ 153937 w 95"/>
              <a:gd name="T39" fmla="*/ 82903 h 72"/>
              <a:gd name="T40" fmla="*/ 153937 w 95"/>
              <a:gd name="T41" fmla="*/ 63500 h 7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95"/>
              <a:gd name="T64" fmla="*/ 0 h 72"/>
              <a:gd name="T65" fmla="*/ 95 w 95"/>
              <a:gd name="T66" fmla="*/ 72 h 7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95" h="72">
                <a:moveTo>
                  <a:pt x="94" y="36"/>
                </a:moveTo>
                <a:lnTo>
                  <a:pt x="94" y="24"/>
                </a:lnTo>
                <a:lnTo>
                  <a:pt x="82" y="12"/>
                </a:lnTo>
                <a:lnTo>
                  <a:pt x="70" y="0"/>
                </a:lnTo>
                <a:lnTo>
                  <a:pt x="59" y="0"/>
                </a:lnTo>
                <a:lnTo>
                  <a:pt x="47" y="0"/>
                </a:lnTo>
                <a:lnTo>
                  <a:pt x="35" y="0"/>
                </a:lnTo>
                <a:lnTo>
                  <a:pt x="23" y="0"/>
                </a:lnTo>
                <a:lnTo>
                  <a:pt x="12" y="12"/>
                </a:lnTo>
                <a:lnTo>
                  <a:pt x="0" y="24"/>
                </a:lnTo>
                <a:lnTo>
                  <a:pt x="0" y="36"/>
                </a:lnTo>
                <a:lnTo>
                  <a:pt x="0" y="47"/>
                </a:lnTo>
                <a:lnTo>
                  <a:pt x="12" y="59"/>
                </a:lnTo>
                <a:lnTo>
                  <a:pt x="23" y="71"/>
                </a:lnTo>
                <a:lnTo>
                  <a:pt x="35" y="71"/>
                </a:lnTo>
                <a:lnTo>
                  <a:pt x="47" y="71"/>
                </a:lnTo>
                <a:lnTo>
                  <a:pt x="59" y="71"/>
                </a:lnTo>
                <a:lnTo>
                  <a:pt x="70" y="71"/>
                </a:lnTo>
                <a:lnTo>
                  <a:pt x="82" y="59"/>
                </a:lnTo>
                <a:lnTo>
                  <a:pt x="94" y="47"/>
                </a:lnTo>
                <a:lnTo>
                  <a:pt x="94" y="36"/>
                </a:lnTo>
              </a:path>
            </a:pathLst>
          </a:custGeom>
          <a:solidFill>
            <a:srgbClr val="FFC000"/>
          </a:solidFill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33799" name="Freeform 12"/>
          <p:cNvSpPr>
            <a:spLocks/>
          </p:cNvSpPr>
          <p:nvPr/>
        </p:nvSpPr>
        <p:spPr bwMode="auto">
          <a:xfrm>
            <a:off x="5418138" y="2362200"/>
            <a:ext cx="155575" cy="174625"/>
          </a:xfrm>
          <a:custGeom>
            <a:avLst/>
            <a:gdLst>
              <a:gd name="T0" fmla="*/ 153937 w 95"/>
              <a:gd name="T1" fmla="*/ 87313 h 98"/>
              <a:gd name="T2" fmla="*/ 153937 w 95"/>
              <a:gd name="T3" fmla="*/ 65930 h 98"/>
              <a:gd name="T4" fmla="*/ 134286 w 95"/>
              <a:gd name="T5" fmla="*/ 44547 h 98"/>
              <a:gd name="T6" fmla="*/ 134286 w 95"/>
              <a:gd name="T7" fmla="*/ 21383 h 98"/>
              <a:gd name="T8" fmla="*/ 114634 w 95"/>
              <a:gd name="T9" fmla="*/ 21383 h 98"/>
              <a:gd name="T10" fmla="*/ 96620 w 95"/>
              <a:gd name="T11" fmla="*/ 0 h 98"/>
              <a:gd name="T12" fmla="*/ 76969 w 95"/>
              <a:gd name="T13" fmla="*/ 0 h 98"/>
              <a:gd name="T14" fmla="*/ 57317 w 95"/>
              <a:gd name="T15" fmla="*/ 0 h 98"/>
              <a:gd name="T16" fmla="*/ 37666 w 95"/>
              <a:gd name="T17" fmla="*/ 21383 h 98"/>
              <a:gd name="T18" fmla="*/ 19652 w 95"/>
              <a:gd name="T19" fmla="*/ 21383 h 98"/>
              <a:gd name="T20" fmla="*/ 19652 w 95"/>
              <a:gd name="T21" fmla="*/ 44547 h 98"/>
              <a:gd name="T22" fmla="*/ 0 w 95"/>
              <a:gd name="T23" fmla="*/ 65930 h 98"/>
              <a:gd name="T24" fmla="*/ 0 w 95"/>
              <a:gd name="T25" fmla="*/ 87313 h 98"/>
              <a:gd name="T26" fmla="*/ 0 w 95"/>
              <a:gd name="T27" fmla="*/ 106913 h 98"/>
              <a:gd name="T28" fmla="*/ 19652 w 95"/>
              <a:gd name="T29" fmla="*/ 128296 h 98"/>
              <a:gd name="T30" fmla="*/ 19652 w 95"/>
              <a:gd name="T31" fmla="*/ 151460 h 98"/>
              <a:gd name="T32" fmla="*/ 37666 w 95"/>
              <a:gd name="T33" fmla="*/ 151460 h 98"/>
              <a:gd name="T34" fmla="*/ 57317 w 95"/>
              <a:gd name="T35" fmla="*/ 172843 h 98"/>
              <a:gd name="T36" fmla="*/ 76969 w 95"/>
              <a:gd name="T37" fmla="*/ 172843 h 98"/>
              <a:gd name="T38" fmla="*/ 96620 w 95"/>
              <a:gd name="T39" fmla="*/ 172843 h 98"/>
              <a:gd name="T40" fmla="*/ 114634 w 95"/>
              <a:gd name="T41" fmla="*/ 151460 h 98"/>
              <a:gd name="T42" fmla="*/ 134286 w 95"/>
              <a:gd name="T43" fmla="*/ 151460 h 98"/>
              <a:gd name="T44" fmla="*/ 134286 w 95"/>
              <a:gd name="T45" fmla="*/ 128296 h 98"/>
              <a:gd name="T46" fmla="*/ 153937 w 95"/>
              <a:gd name="T47" fmla="*/ 106913 h 98"/>
              <a:gd name="T48" fmla="*/ 153937 w 95"/>
              <a:gd name="T49" fmla="*/ 87313 h 9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95"/>
              <a:gd name="T76" fmla="*/ 0 h 98"/>
              <a:gd name="T77" fmla="*/ 95 w 95"/>
              <a:gd name="T78" fmla="*/ 98 h 98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95" h="98">
                <a:moveTo>
                  <a:pt x="94" y="49"/>
                </a:moveTo>
                <a:lnTo>
                  <a:pt x="94" y="37"/>
                </a:lnTo>
                <a:lnTo>
                  <a:pt x="82" y="25"/>
                </a:lnTo>
                <a:lnTo>
                  <a:pt x="82" y="12"/>
                </a:lnTo>
                <a:lnTo>
                  <a:pt x="70" y="12"/>
                </a:lnTo>
                <a:lnTo>
                  <a:pt x="59" y="0"/>
                </a:lnTo>
                <a:lnTo>
                  <a:pt x="47" y="0"/>
                </a:lnTo>
                <a:lnTo>
                  <a:pt x="35" y="0"/>
                </a:lnTo>
                <a:lnTo>
                  <a:pt x="23" y="12"/>
                </a:lnTo>
                <a:lnTo>
                  <a:pt x="12" y="12"/>
                </a:lnTo>
                <a:lnTo>
                  <a:pt x="12" y="25"/>
                </a:lnTo>
                <a:lnTo>
                  <a:pt x="0" y="37"/>
                </a:lnTo>
                <a:lnTo>
                  <a:pt x="0" y="49"/>
                </a:lnTo>
                <a:lnTo>
                  <a:pt x="0" y="60"/>
                </a:lnTo>
                <a:lnTo>
                  <a:pt x="12" y="72"/>
                </a:lnTo>
                <a:lnTo>
                  <a:pt x="12" y="85"/>
                </a:lnTo>
                <a:lnTo>
                  <a:pt x="23" y="85"/>
                </a:lnTo>
                <a:lnTo>
                  <a:pt x="35" y="97"/>
                </a:lnTo>
                <a:lnTo>
                  <a:pt x="47" y="97"/>
                </a:lnTo>
                <a:lnTo>
                  <a:pt x="59" y="97"/>
                </a:lnTo>
                <a:lnTo>
                  <a:pt x="70" y="85"/>
                </a:lnTo>
                <a:lnTo>
                  <a:pt x="82" y="85"/>
                </a:lnTo>
                <a:lnTo>
                  <a:pt x="82" y="72"/>
                </a:lnTo>
                <a:lnTo>
                  <a:pt x="94" y="60"/>
                </a:lnTo>
                <a:lnTo>
                  <a:pt x="94" y="49"/>
                </a:lnTo>
              </a:path>
            </a:pathLst>
          </a:custGeom>
          <a:solidFill>
            <a:srgbClr val="FFC000"/>
          </a:solidFill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33800" name="Freeform 13"/>
          <p:cNvSpPr>
            <a:spLocks/>
          </p:cNvSpPr>
          <p:nvPr/>
        </p:nvSpPr>
        <p:spPr bwMode="auto">
          <a:xfrm>
            <a:off x="3454400" y="2590800"/>
            <a:ext cx="150813" cy="168275"/>
          </a:xfrm>
          <a:custGeom>
            <a:avLst/>
            <a:gdLst>
              <a:gd name="T0" fmla="*/ 149174 w 92"/>
              <a:gd name="T1" fmla="*/ 83252 h 95"/>
              <a:gd name="T2" fmla="*/ 149174 w 92"/>
              <a:gd name="T3" fmla="*/ 65539 h 95"/>
              <a:gd name="T4" fmla="*/ 132781 w 92"/>
              <a:gd name="T5" fmla="*/ 42512 h 95"/>
              <a:gd name="T6" fmla="*/ 132781 w 92"/>
              <a:gd name="T7" fmla="*/ 21256 h 95"/>
              <a:gd name="T8" fmla="*/ 113110 w 92"/>
              <a:gd name="T9" fmla="*/ 21256 h 95"/>
              <a:gd name="T10" fmla="*/ 93438 w 92"/>
              <a:gd name="T11" fmla="*/ 0 h 95"/>
              <a:gd name="T12" fmla="*/ 73767 w 92"/>
              <a:gd name="T13" fmla="*/ 0 h 95"/>
              <a:gd name="T14" fmla="*/ 55735 w 92"/>
              <a:gd name="T15" fmla="*/ 0 h 95"/>
              <a:gd name="T16" fmla="*/ 36064 w 92"/>
              <a:gd name="T17" fmla="*/ 21256 h 95"/>
              <a:gd name="T18" fmla="*/ 16393 w 92"/>
              <a:gd name="T19" fmla="*/ 21256 h 95"/>
              <a:gd name="T20" fmla="*/ 16393 w 92"/>
              <a:gd name="T21" fmla="*/ 42512 h 95"/>
              <a:gd name="T22" fmla="*/ 0 w 92"/>
              <a:gd name="T23" fmla="*/ 65539 h 95"/>
              <a:gd name="T24" fmla="*/ 0 w 92"/>
              <a:gd name="T25" fmla="*/ 83252 h 95"/>
              <a:gd name="T26" fmla="*/ 0 w 92"/>
              <a:gd name="T27" fmla="*/ 104508 h 95"/>
              <a:gd name="T28" fmla="*/ 16393 w 92"/>
              <a:gd name="T29" fmla="*/ 125763 h 95"/>
              <a:gd name="T30" fmla="*/ 16393 w 92"/>
              <a:gd name="T31" fmla="*/ 148791 h 95"/>
              <a:gd name="T32" fmla="*/ 36064 w 92"/>
              <a:gd name="T33" fmla="*/ 148791 h 95"/>
              <a:gd name="T34" fmla="*/ 55735 w 92"/>
              <a:gd name="T35" fmla="*/ 166504 h 95"/>
              <a:gd name="T36" fmla="*/ 73767 w 92"/>
              <a:gd name="T37" fmla="*/ 166504 h 95"/>
              <a:gd name="T38" fmla="*/ 93438 w 92"/>
              <a:gd name="T39" fmla="*/ 166504 h 95"/>
              <a:gd name="T40" fmla="*/ 113110 w 92"/>
              <a:gd name="T41" fmla="*/ 148791 h 95"/>
              <a:gd name="T42" fmla="*/ 132781 w 92"/>
              <a:gd name="T43" fmla="*/ 148791 h 95"/>
              <a:gd name="T44" fmla="*/ 132781 w 92"/>
              <a:gd name="T45" fmla="*/ 125763 h 95"/>
              <a:gd name="T46" fmla="*/ 149174 w 92"/>
              <a:gd name="T47" fmla="*/ 104508 h 95"/>
              <a:gd name="T48" fmla="*/ 149174 w 92"/>
              <a:gd name="T49" fmla="*/ 83252 h 9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92"/>
              <a:gd name="T76" fmla="*/ 0 h 95"/>
              <a:gd name="T77" fmla="*/ 92 w 92"/>
              <a:gd name="T78" fmla="*/ 95 h 95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92" h="95">
                <a:moveTo>
                  <a:pt x="91" y="47"/>
                </a:moveTo>
                <a:lnTo>
                  <a:pt x="91" y="37"/>
                </a:lnTo>
                <a:lnTo>
                  <a:pt x="81" y="24"/>
                </a:lnTo>
                <a:lnTo>
                  <a:pt x="81" y="12"/>
                </a:lnTo>
                <a:lnTo>
                  <a:pt x="69" y="12"/>
                </a:lnTo>
                <a:lnTo>
                  <a:pt x="57" y="0"/>
                </a:lnTo>
                <a:lnTo>
                  <a:pt x="45" y="0"/>
                </a:lnTo>
                <a:lnTo>
                  <a:pt x="34" y="0"/>
                </a:lnTo>
                <a:lnTo>
                  <a:pt x="22" y="12"/>
                </a:lnTo>
                <a:lnTo>
                  <a:pt x="10" y="12"/>
                </a:lnTo>
                <a:lnTo>
                  <a:pt x="10" y="24"/>
                </a:lnTo>
                <a:lnTo>
                  <a:pt x="0" y="37"/>
                </a:lnTo>
                <a:lnTo>
                  <a:pt x="0" y="47"/>
                </a:lnTo>
                <a:lnTo>
                  <a:pt x="0" y="59"/>
                </a:lnTo>
                <a:lnTo>
                  <a:pt x="10" y="71"/>
                </a:lnTo>
                <a:lnTo>
                  <a:pt x="10" y="84"/>
                </a:lnTo>
                <a:lnTo>
                  <a:pt x="22" y="84"/>
                </a:lnTo>
                <a:lnTo>
                  <a:pt x="34" y="94"/>
                </a:lnTo>
                <a:lnTo>
                  <a:pt x="45" y="94"/>
                </a:lnTo>
                <a:lnTo>
                  <a:pt x="57" y="94"/>
                </a:lnTo>
                <a:lnTo>
                  <a:pt x="69" y="84"/>
                </a:lnTo>
                <a:lnTo>
                  <a:pt x="81" y="84"/>
                </a:lnTo>
                <a:lnTo>
                  <a:pt x="81" y="71"/>
                </a:lnTo>
                <a:lnTo>
                  <a:pt x="91" y="59"/>
                </a:lnTo>
                <a:lnTo>
                  <a:pt x="91" y="47"/>
                </a:lnTo>
              </a:path>
            </a:pathLst>
          </a:custGeom>
          <a:solidFill>
            <a:srgbClr val="FFC000"/>
          </a:solidFill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33801" name="Freeform 14"/>
          <p:cNvSpPr>
            <a:spLocks/>
          </p:cNvSpPr>
          <p:nvPr/>
        </p:nvSpPr>
        <p:spPr bwMode="auto">
          <a:xfrm>
            <a:off x="4741863" y="4953000"/>
            <a:ext cx="150812" cy="168275"/>
          </a:xfrm>
          <a:custGeom>
            <a:avLst/>
            <a:gdLst>
              <a:gd name="T0" fmla="*/ 149173 w 92"/>
              <a:gd name="T1" fmla="*/ 83252 h 95"/>
              <a:gd name="T2" fmla="*/ 149173 w 92"/>
              <a:gd name="T3" fmla="*/ 65539 h 95"/>
              <a:gd name="T4" fmla="*/ 132780 w 92"/>
              <a:gd name="T5" fmla="*/ 42512 h 95"/>
              <a:gd name="T6" fmla="*/ 132780 w 92"/>
              <a:gd name="T7" fmla="*/ 21256 h 95"/>
              <a:gd name="T8" fmla="*/ 113109 w 92"/>
              <a:gd name="T9" fmla="*/ 21256 h 95"/>
              <a:gd name="T10" fmla="*/ 93438 w 92"/>
              <a:gd name="T11" fmla="*/ 0 h 95"/>
              <a:gd name="T12" fmla="*/ 73767 w 92"/>
              <a:gd name="T13" fmla="*/ 0 h 95"/>
              <a:gd name="T14" fmla="*/ 55735 w 92"/>
              <a:gd name="T15" fmla="*/ 0 h 95"/>
              <a:gd name="T16" fmla="*/ 36064 w 92"/>
              <a:gd name="T17" fmla="*/ 21256 h 95"/>
              <a:gd name="T18" fmla="*/ 16393 w 92"/>
              <a:gd name="T19" fmla="*/ 21256 h 95"/>
              <a:gd name="T20" fmla="*/ 16393 w 92"/>
              <a:gd name="T21" fmla="*/ 42512 h 95"/>
              <a:gd name="T22" fmla="*/ 0 w 92"/>
              <a:gd name="T23" fmla="*/ 65539 h 95"/>
              <a:gd name="T24" fmla="*/ 0 w 92"/>
              <a:gd name="T25" fmla="*/ 83252 h 95"/>
              <a:gd name="T26" fmla="*/ 0 w 92"/>
              <a:gd name="T27" fmla="*/ 104508 h 95"/>
              <a:gd name="T28" fmla="*/ 16393 w 92"/>
              <a:gd name="T29" fmla="*/ 125763 h 95"/>
              <a:gd name="T30" fmla="*/ 16393 w 92"/>
              <a:gd name="T31" fmla="*/ 148791 h 95"/>
              <a:gd name="T32" fmla="*/ 36064 w 92"/>
              <a:gd name="T33" fmla="*/ 148791 h 95"/>
              <a:gd name="T34" fmla="*/ 55735 w 92"/>
              <a:gd name="T35" fmla="*/ 166504 h 95"/>
              <a:gd name="T36" fmla="*/ 73767 w 92"/>
              <a:gd name="T37" fmla="*/ 166504 h 95"/>
              <a:gd name="T38" fmla="*/ 93438 w 92"/>
              <a:gd name="T39" fmla="*/ 166504 h 95"/>
              <a:gd name="T40" fmla="*/ 113109 w 92"/>
              <a:gd name="T41" fmla="*/ 148791 h 95"/>
              <a:gd name="T42" fmla="*/ 132780 w 92"/>
              <a:gd name="T43" fmla="*/ 148791 h 95"/>
              <a:gd name="T44" fmla="*/ 132780 w 92"/>
              <a:gd name="T45" fmla="*/ 125763 h 95"/>
              <a:gd name="T46" fmla="*/ 149173 w 92"/>
              <a:gd name="T47" fmla="*/ 104508 h 95"/>
              <a:gd name="T48" fmla="*/ 149173 w 92"/>
              <a:gd name="T49" fmla="*/ 83252 h 9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92"/>
              <a:gd name="T76" fmla="*/ 0 h 95"/>
              <a:gd name="T77" fmla="*/ 92 w 92"/>
              <a:gd name="T78" fmla="*/ 95 h 95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92" h="95">
                <a:moveTo>
                  <a:pt x="91" y="47"/>
                </a:moveTo>
                <a:lnTo>
                  <a:pt x="91" y="37"/>
                </a:lnTo>
                <a:lnTo>
                  <a:pt x="81" y="24"/>
                </a:lnTo>
                <a:lnTo>
                  <a:pt x="81" y="12"/>
                </a:lnTo>
                <a:lnTo>
                  <a:pt x="69" y="12"/>
                </a:lnTo>
                <a:lnTo>
                  <a:pt x="57" y="0"/>
                </a:lnTo>
                <a:lnTo>
                  <a:pt x="45" y="0"/>
                </a:lnTo>
                <a:lnTo>
                  <a:pt x="34" y="0"/>
                </a:lnTo>
                <a:lnTo>
                  <a:pt x="22" y="12"/>
                </a:lnTo>
                <a:lnTo>
                  <a:pt x="10" y="12"/>
                </a:lnTo>
                <a:lnTo>
                  <a:pt x="10" y="24"/>
                </a:lnTo>
                <a:lnTo>
                  <a:pt x="0" y="37"/>
                </a:lnTo>
                <a:lnTo>
                  <a:pt x="0" y="47"/>
                </a:lnTo>
                <a:lnTo>
                  <a:pt x="0" y="59"/>
                </a:lnTo>
                <a:lnTo>
                  <a:pt x="10" y="71"/>
                </a:lnTo>
                <a:lnTo>
                  <a:pt x="10" y="84"/>
                </a:lnTo>
                <a:lnTo>
                  <a:pt x="22" y="84"/>
                </a:lnTo>
                <a:lnTo>
                  <a:pt x="34" y="94"/>
                </a:lnTo>
                <a:lnTo>
                  <a:pt x="45" y="94"/>
                </a:lnTo>
                <a:lnTo>
                  <a:pt x="57" y="94"/>
                </a:lnTo>
                <a:lnTo>
                  <a:pt x="69" y="84"/>
                </a:lnTo>
                <a:lnTo>
                  <a:pt x="81" y="84"/>
                </a:lnTo>
                <a:lnTo>
                  <a:pt x="81" y="71"/>
                </a:lnTo>
                <a:lnTo>
                  <a:pt x="91" y="59"/>
                </a:lnTo>
                <a:lnTo>
                  <a:pt x="91" y="47"/>
                </a:lnTo>
              </a:path>
            </a:pathLst>
          </a:custGeom>
          <a:solidFill>
            <a:srgbClr val="FFC000"/>
          </a:solidFill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18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243873-FAF2-4AC5-89DC-22C4656C227B}" type="slidenum">
              <a:rPr lang="tr-TR"/>
              <a:pPr>
                <a:defRPr/>
              </a:pPr>
              <a:t>29</a:t>
            </a:fld>
            <a:endParaRPr lang="tr-TR" dirty="0"/>
          </a:p>
        </p:txBody>
      </p:sp>
      <p:sp>
        <p:nvSpPr>
          <p:cNvPr id="20" name="19 Yarım Çerçeve"/>
          <p:cNvSpPr/>
          <p:nvPr/>
        </p:nvSpPr>
        <p:spPr>
          <a:xfrm>
            <a:off x="0" y="0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ll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7493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dirty="0" smtClean="0"/>
              <a:t>Hedefler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2000250"/>
            <a:ext cx="7848600" cy="4324350"/>
          </a:xfrm>
        </p:spPr>
        <p:txBody>
          <a:bodyPr/>
          <a:lstStyle/>
          <a:p>
            <a:pPr eaLnBrk="1" hangingPunct="1">
              <a:buClr>
                <a:schemeClr val="tx1"/>
              </a:buClr>
              <a:buFontTx/>
              <a:buChar char="•"/>
            </a:pPr>
            <a:r>
              <a:rPr lang="tr-TR" sz="2800" smtClean="0"/>
              <a:t>Ölçme değerlendirme ile neyin ölçüldüğünü açıklar</a:t>
            </a:r>
          </a:p>
          <a:p>
            <a:pPr eaLnBrk="1" hangingPunct="1">
              <a:buClr>
                <a:schemeClr val="tx1"/>
              </a:buClr>
              <a:buFontTx/>
              <a:buChar char="•"/>
            </a:pPr>
            <a:r>
              <a:rPr lang="tr-TR" sz="2800" smtClean="0"/>
              <a:t>Ölçme değerlendirmenin neden yapıldığını açıklar</a:t>
            </a:r>
          </a:p>
          <a:p>
            <a:pPr eaLnBrk="1" hangingPunct="1">
              <a:buClr>
                <a:schemeClr val="tx1"/>
              </a:buClr>
              <a:buFontTx/>
              <a:buChar char="•"/>
            </a:pPr>
            <a:r>
              <a:rPr lang="tr-TR" sz="2800" smtClean="0"/>
              <a:t>Bilişsel alan seviyelerini örneklerle ifade eder</a:t>
            </a:r>
          </a:p>
          <a:p>
            <a:pPr eaLnBrk="1" hangingPunct="1">
              <a:buClr>
                <a:schemeClr val="tx1"/>
              </a:buClr>
              <a:buFontTx/>
              <a:buChar char="•"/>
            </a:pPr>
            <a:r>
              <a:rPr lang="tr-TR" sz="2800" smtClean="0"/>
              <a:t>Bilgiyi ölçme araçlarının çeşitlerini tanır </a:t>
            </a:r>
          </a:p>
          <a:p>
            <a:pPr eaLnBrk="1" hangingPunct="1">
              <a:buClr>
                <a:schemeClr val="tx1"/>
              </a:buClr>
              <a:buFontTx/>
              <a:buChar char="•"/>
            </a:pPr>
            <a:r>
              <a:rPr lang="tr-TR" sz="2800" smtClean="0"/>
              <a:t>Bilgiyi ölçme araçlarının kullanım alanlarını tanır</a:t>
            </a:r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470412-5437-4891-9D1E-E956D9B2ABF1}" type="slidenum">
              <a:rPr lang="tr-TR"/>
              <a:pPr>
                <a:defRPr/>
              </a:pPr>
              <a:t>3</a:t>
            </a:fld>
            <a:endParaRPr lang="tr-TR" dirty="0"/>
          </a:p>
        </p:txBody>
      </p:sp>
      <p:sp>
        <p:nvSpPr>
          <p:cNvPr id="8" name="7 Yarım Çerçeve"/>
          <p:cNvSpPr/>
          <p:nvPr/>
        </p:nvSpPr>
        <p:spPr>
          <a:xfrm>
            <a:off x="0" y="0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1716088" y="1368425"/>
            <a:ext cx="5327650" cy="41941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90800" y="1671638"/>
            <a:ext cx="3838575" cy="3835400"/>
            <a:chOff x="1871" y="955"/>
            <a:chExt cx="2466" cy="2416"/>
          </a:xfrm>
        </p:grpSpPr>
        <p:sp>
          <p:nvSpPr>
            <p:cNvPr id="34832" name="Freeform 4"/>
            <p:cNvSpPr>
              <a:spLocks/>
            </p:cNvSpPr>
            <p:nvPr/>
          </p:nvSpPr>
          <p:spPr bwMode="auto">
            <a:xfrm>
              <a:off x="1871" y="955"/>
              <a:ext cx="2466" cy="2416"/>
            </a:xfrm>
            <a:custGeom>
              <a:avLst/>
              <a:gdLst>
                <a:gd name="T0" fmla="*/ 2465 w 2119"/>
                <a:gd name="T1" fmla="*/ 1101 h 2150"/>
                <a:gd name="T2" fmla="*/ 2437 w 2119"/>
                <a:gd name="T3" fmla="*/ 982 h 2150"/>
                <a:gd name="T4" fmla="*/ 2410 w 2119"/>
                <a:gd name="T5" fmla="*/ 862 h 2150"/>
                <a:gd name="T6" fmla="*/ 2369 w 2119"/>
                <a:gd name="T7" fmla="*/ 742 h 2150"/>
                <a:gd name="T8" fmla="*/ 2315 w 2119"/>
                <a:gd name="T9" fmla="*/ 625 h 2150"/>
                <a:gd name="T10" fmla="*/ 2231 w 2119"/>
                <a:gd name="T11" fmla="*/ 505 h 2150"/>
                <a:gd name="T12" fmla="*/ 2135 w 2119"/>
                <a:gd name="T13" fmla="*/ 384 h 2150"/>
                <a:gd name="T14" fmla="*/ 2012 w 2119"/>
                <a:gd name="T15" fmla="*/ 279 h 2150"/>
                <a:gd name="T16" fmla="*/ 1890 w 2119"/>
                <a:gd name="T17" fmla="*/ 187 h 2150"/>
                <a:gd name="T18" fmla="*/ 1767 w 2119"/>
                <a:gd name="T19" fmla="*/ 120 h 2150"/>
                <a:gd name="T20" fmla="*/ 1642 w 2119"/>
                <a:gd name="T21" fmla="*/ 66 h 2150"/>
                <a:gd name="T22" fmla="*/ 1521 w 2119"/>
                <a:gd name="T23" fmla="*/ 39 h 2150"/>
                <a:gd name="T24" fmla="*/ 1397 w 2119"/>
                <a:gd name="T25" fmla="*/ 13 h 2150"/>
                <a:gd name="T26" fmla="*/ 1273 w 2119"/>
                <a:gd name="T27" fmla="*/ 0 h 2150"/>
                <a:gd name="T28" fmla="*/ 1151 w 2119"/>
                <a:gd name="T29" fmla="*/ 0 h 2150"/>
                <a:gd name="T30" fmla="*/ 1028 w 2119"/>
                <a:gd name="T31" fmla="*/ 13 h 2150"/>
                <a:gd name="T32" fmla="*/ 903 w 2119"/>
                <a:gd name="T33" fmla="*/ 39 h 2150"/>
                <a:gd name="T34" fmla="*/ 782 w 2119"/>
                <a:gd name="T35" fmla="*/ 81 h 2150"/>
                <a:gd name="T36" fmla="*/ 658 w 2119"/>
                <a:gd name="T37" fmla="*/ 145 h 2150"/>
                <a:gd name="T38" fmla="*/ 534 w 2119"/>
                <a:gd name="T39" fmla="*/ 212 h 2150"/>
                <a:gd name="T40" fmla="*/ 412 w 2119"/>
                <a:gd name="T41" fmla="*/ 305 h 2150"/>
                <a:gd name="T42" fmla="*/ 289 w 2119"/>
                <a:gd name="T43" fmla="*/ 424 h 2150"/>
                <a:gd name="T44" fmla="*/ 205 w 2119"/>
                <a:gd name="T45" fmla="*/ 544 h 2150"/>
                <a:gd name="T46" fmla="*/ 138 w 2119"/>
                <a:gd name="T47" fmla="*/ 664 h 2150"/>
                <a:gd name="T48" fmla="*/ 84 w 2119"/>
                <a:gd name="T49" fmla="*/ 783 h 2150"/>
                <a:gd name="T50" fmla="*/ 43 w 2119"/>
                <a:gd name="T51" fmla="*/ 901 h 2150"/>
                <a:gd name="T52" fmla="*/ 14 w 2119"/>
                <a:gd name="T53" fmla="*/ 1021 h 2150"/>
                <a:gd name="T54" fmla="*/ 0 w 2119"/>
                <a:gd name="T55" fmla="*/ 1141 h 2150"/>
                <a:gd name="T56" fmla="*/ 0 w 2119"/>
                <a:gd name="T57" fmla="*/ 1261 h 2150"/>
                <a:gd name="T58" fmla="*/ 14 w 2119"/>
                <a:gd name="T59" fmla="*/ 1380 h 2150"/>
                <a:gd name="T60" fmla="*/ 43 w 2119"/>
                <a:gd name="T61" fmla="*/ 1500 h 2150"/>
                <a:gd name="T62" fmla="*/ 69 w 2119"/>
                <a:gd name="T63" fmla="*/ 1618 h 2150"/>
                <a:gd name="T64" fmla="*/ 123 w 2119"/>
                <a:gd name="T65" fmla="*/ 1737 h 2150"/>
                <a:gd name="T66" fmla="*/ 193 w 2119"/>
                <a:gd name="T67" fmla="*/ 1858 h 2150"/>
                <a:gd name="T68" fmla="*/ 289 w 2119"/>
                <a:gd name="T69" fmla="*/ 1977 h 2150"/>
                <a:gd name="T70" fmla="*/ 398 w 2119"/>
                <a:gd name="T71" fmla="*/ 2097 h 2150"/>
                <a:gd name="T72" fmla="*/ 520 w 2119"/>
                <a:gd name="T73" fmla="*/ 2189 h 2150"/>
                <a:gd name="T74" fmla="*/ 644 w 2119"/>
                <a:gd name="T75" fmla="*/ 2268 h 2150"/>
                <a:gd name="T76" fmla="*/ 767 w 2119"/>
                <a:gd name="T77" fmla="*/ 2320 h 2150"/>
                <a:gd name="T78" fmla="*/ 889 w 2119"/>
                <a:gd name="T79" fmla="*/ 2362 h 2150"/>
                <a:gd name="T80" fmla="*/ 1014 w 2119"/>
                <a:gd name="T81" fmla="*/ 2401 h 2150"/>
                <a:gd name="T82" fmla="*/ 1137 w 2119"/>
                <a:gd name="T83" fmla="*/ 2415 h 2150"/>
                <a:gd name="T84" fmla="*/ 1259 w 2119"/>
                <a:gd name="T85" fmla="*/ 2415 h 2150"/>
                <a:gd name="T86" fmla="*/ 1383 w 2119"/>
                <a:gd name="T87" fmla="*/ 2401 h 2150"/>
                <a:gd name="T88" fmla="*/ 1507 w 2119"/>
                <a:gd name="T89" fmla="*/ 2388 h 2150"/>
                <a:gd name="T90" fmla="*/ 1628 w 2119"/>
                <a:gd name="T91" fmla="*/ 2349 h 2150"/>
                <a:gd name="T92" fmla="*/ 1753 w 2119"/>
                <a:gd name="T93" fmla="*/ 2295 h 2150"/>
                <a:gd name="T94" fmla="*/ 1876 w 2119"/>
                <a:gd name="T95" fmla="*/ 2242 h 2150"/>
                <a:gd name="T96" fmla="*/ 1998 w 2119"/>
                <a:gd name="T97" fmla="*/ 2150 h 2150"/>
                <a:gd name="T98" fmla="*/ 2122 w 2119"/>
                <a:gd name="T99" fmla="*/ 2044 h 2150"/>
                <a:gd name="T100" fmla="*/ 2217 w 2119"/>
                <a:gd name="T101" fmla="*/ 1924 h 2150"/>
                <a:gd name="T102" fmla="*/ 2301 w 2119"/>
                <a:gd name="T103" fmla="*/ 1805 h 2150"/>
                <a:gd name="T104" fmla="*/ 2369 w 2119"/>
                <a:gd name="T105" fmla="*/ 1684 h 2150"/>
                <a:gd name="T106" fmla="*/ 2410 w 2119"/>
                <a:gd name="T107" fmla="*/ 1564 h 2150"/>
                <a:gd name="T108" fmla="*/ 2437 w 2119"/>
                <a:gd name="T109" fmla="*/ 1445 h 2150"/>
                <a:gd name="T110" fmla="*/ 2465 w 2119"/>
                <a:gd name="T111" fmla="*/ 1327 h 2150"/>
                <a:gd name="T112" fmla="*/ 2465 w 2119"/>
                <a:gd name="T113" fmla="*/ 1208 h 215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119"/>
                <a:gd name="T172" fmla="*/ 0 h 2150"/>
                <a:gd name="T173" fmla="*/ 2119 w 2119"/>
                <a:gd name="T174" fmla="*/ 2150 h 215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119" h="2150">
                  <a:moveTo>
                    <a:pt x="2118" y="1075"/>
                  </a:moveTo>
                  <a:lnTo>
                    <a:pt x="2118" y="1062"/>
                  </a:lnTo>
                  <a:lnTo>
                    <a:pt x="2118" y="1050"/>
                  </a:lnTo>
                  <a:lnTo>
                    <a:pt x="2118" y="1040"/>
                  </a:lnTo>
                  <a:lnTo>
                    <a:pt x="2118" y="1027"/>
                  </a:lnTo>
                  <a:lnTo>
                    <a:pt x="2118" y="1015"/>
                  </a:lnTo>
                  <a:lnTo>
                    <a:pt x="2118" y="1003"/>
                  </a:lnTo>
                  <a:lnTo>
                    <a:pt x="2118" y="992"/>
                  </a:lnTo>
                  <a:lnTo>
                    <a:pt x="2118" y="980"/>
                  </a:lnTo>
                  <a:lnTo>
                    <a:pt x="2118" y="968"/>
                  </a:lnTo>
                  <a:lnTo>
                    <a:pt x="2106" y="956"/>
                  </a:lnTo>
                  <a:lnTo>
                    <a:pt x="2106" y="945"/>
                  </a:lnTo>
                  <a:lnTo>
                    <a:pt x="2106" y="933"/>
                  </a:lnTo>
                  <a:lnTo>
                    <a:pt x="2106" y="921"/>
                  </a:lnTo>
                  <a:lnTo>
                    <a:pt x="2106" y="909"/>
                  </a:lnTo>
                  <a:lnTo>
                    <a:pt x="2106" y="898"/>
                  </a:lnTo>
                  <a:lnTo>
                    <a:pt x="2106" y="886"/>
                  </a:lnTo>
                  <a:lnTo>
                    <a:pt x="2094" y="874"/>
                  </a:lnTo>
                  <a:lnTo>
                    <a:pt x="2094" y="861"/>
                  </a:lnTo>
                  <a:lnTo>
                    <a:pt x="2094" y="849"/>
                  </a:lnTo>
                  <a:lnTo>
                    <a:pt x="2094" y="839"/>
                  </a:lnTo>
                  <a:lnTo>
                    <a:pt x="2094" y="826"/>
                  </a:lnTo>
                  <a:lnTo>
                    <a:pt x="2081" y="814"/>
                  </a:lnTo>
                  <a:lnTo>
                    <a:pt x="2081" y="802"/>
                  </a:lnTo>
                  <a:lnTo>
                    <a:pt x="2081" y="791"/>
                  </a:lnTo>
                  <a:lnTo>
                    <a:pt x="2081" y="779"/>
                  </a:lnTo>
                  <a:lnTo>
                    <a:pt x="2071" y="767"/>
                  </a:lnTo>
                  <a:lnTo>
                    <a:pt x="2071" y="755"/>
                  </a:lnTo>
                  <a:lnTo>
                    <a:pt x="2071" y="744"/>
                  </a:lnTo>
                  <a:lnTo>
                    <a:pt x="2059" y="732"/>
                  </a:lnTo>
                  <a:lnTo>
                    <a:pt x="2059" y="720"/>
                  </a:lnTo>
                  <a:lnTo>
                    <a:pt x="2059" y="708"/>
                  </a:lnTo>
                  <a:lnTo>
                    <a:pt x="2046" y="697"/>
                  </a:lnTo>
                  <a:lnTo>
                    <a:pt x="2046" y="685"/>
                  </a:lnTo>
                  <a:lnTo>
                    <a:pt x="2036" y="673"/>
                  </a:lnTo>
                  <a:lnTo>
                    <a:pt x="2036" y="660"/>
                  </a:lnTo>
                  <a:lnTo>
                    <a:pt x="2036" y="650"/>
                  </a:lnTo>
                  <a:lnTo>
                    <a:pt x="2024" y="638"/>
                  </a:lnTo>
                  <a:lnTo>
                    <a:pt x="2024" y="625"/>
                  </a:lnTo>
                  <a:lnTo>
                    <a:pt x="2012" y="613"/>
                  </a:lnTo>
                  <a:lnTo>
                    <a:pt x="2012" y="603"/>
                  </a:lnTo>
                  <a:lnTo>
                    <a:pt x="1999" y="591"/>
                  </a:lnTo>
                  <a:lnTo>
                    <a:pt x="1999" y="578"/>
                  </a:lnTo>
                  <a:lnTo>
                    <a:pt x="1989" y="566"/>
                  </a:lnTo>
                  <a:lnTo>
                    <a:pt x="1989" y="556"/>
                  </a:lnTo>
                  <a:lnTo>
                    <a:pt x="1977" y="543"/>
                  </a:lnTo>
                  <a:lnTo>
                    <a:pt x="1977" y="531"/>
                  </a:lnTo>
                  <a:lnTo>
                    <a:pt x="1964" y="519"/>
                  </a:lnTo>
                  <a:lnTo>
                    <a:pt x="1952" y="508"/>
                  </a:lnTo>
                  <a:lnTo>
                    <a:pt x="1952" y="496"/>
                  </a:lnTo>
                  <a:lnTo>
                    <a:pt x="1942" y="484"/>
                  </a:lnTo>
                  <a:lnTo>
                    <a:pt x="1942" y="472"/>
                  </a:lnTo>
                  <a:lnTo>
                    <a:pt x="1930" y="461"/>
                  </a:lnTo>
                  <a:lnTo>
                    <a:pt x="1917" y="449"/>
                  </a:lnTo>
                  <a:lnTo>
                    <a:pt x="1905" y="437"/>
                  </a:lnTo>
                  <a:lnTo>
                    <a:pt x="1905" y="425"/>
                  </a:lnTo>
                  <a:lnTo>
                    <a:pt x="1895" y="414"/>
                  </a:lnTo>
                  <a:lnTo>
                    <a:pt x="1882" y="402"/>
                  </a:lnTo>
                  <a:lnTo>
                    <a:pt x="1870" y="390"/>
                  </a:lnTo>
                  <a:lnTo>
                    <a:pt x="1870" y="377"/>
                  </a:lnTo>
                  <a:lnTo>
                    <a:pt x="1858" y="365"/>
                  </a:lnTo>
                  <a:lnTo>
                    <a:pt x="1848" y="355"/>
                  </a:lnTo>
                  <a:lnTo>
                    <a:pt x="1835" y="342"/>
                  </a:lnTo>
                  <a:lnTo>
                    <a:pt x="1823" y="330"/>
                  </a:lnTo>
                  <a:lnTo>
                    <a:pt x="1811" y="318"/>
                  </a:lnTo>
                  <a:lnTo>
                    <a:pt x="1800" y="307"/>
                  </a:lnTo>
                  <a:lnTo>
                    <a:pt x="1788" y="295"/>
                  </a:lnTo>
                  <a:lnTo>
                    <a:pt x="1776" y="283"/>
                  </a:lnTo>
                  <a:lnTo>
                    <a:pt x="1764" y="271"/>
                  </a:lnTo>
                  <a:lnTo>
                    <a:pt x="1753" y="260"/>
                  </a:lnTo>
                  <a:lnTo>
                    <a:pt x="1741" y="248"/>
                  </a:lnTo>
                  <a:lnTo>
                    <a:pt x="1729" y="248"/>
                  </a:lnTo>
                  <a:lnTo>
                    <a:pt x="1717" y="236"/>
                  </a:lnTo>
                  <a:lnTo>
                    <a:pt x="1706" y="224"/>
                  </a:lnTo>
                  <a:lnTo>
                    <a:pt x="1694" y="213"/>
                  </a:lnTo>
                  <a:lnTo>
                    <a:pt x="1682" y="201"/>
                  </a:lnTo>
                  <a:lnTo>
                    <a:pt x="1671" y="201"/>
                  </a:lnTo>
                  <a:lnTo>
                    <a:pt x="1659" y="189"/>
                  </a:lnTo>
                  <a:lnTo>
                    <a:pt x="1647" y="176"/>
                  </a:lnTo>
                  <a:lnTo>
                    <a:pt x="1635" y="176"/>
                  </a:lnTo>
                  <a:lnTo>
                    <a:pt x="1624" y="166"/>
                  </a:lnTo>
                  <a:lnTo>
                    <a:pt x="1612" y="154"/>
                  </a:lnTo>
                  <a:lnTo>
                    <a:pt x="1600" y="154"/>
                  </a:lnTo>
                  <a:lnTo>
                    <a:pt x="1588" y="142"/>
                  </a:lnTo>
                  <a:lnTo>
                    <a:pt x="1577" y="142"/>
                  </a:lnTo>
                  <a:lnTo>
                    <a:pt x="1565" y="129"/>
                  </a:lnTo>
                  <a:lnTo>
                    <a:pt x="1553" y="129"/>
                  </a:lnTo>
                  <a:lnTo>
                    <a:pt x="1541" y="119"/>
                  </a:lnTo>
                  <a:lnTo>
                    <a:pt x="1530" y="107"/>
                  </a:lnTo>
                  <a:lnTo>
                    <a:pt x="1518" y="107"/>
                  </a:lnTo>
                  <a:lnTo>
                    <a:pt x="1506" y="107"/>
                  </a:lnTo>
                  <a:lnTo>
                    <a:pt x="1493" y="94"/>
                  </a:lnTo>
                  <a:lnTo>
                    <a:pt x="1483" y="94"/>
                  </a:lnTo>
                  <a:lnTo>
                    <a:pt x="1471" y="82"/>
                  </a:lnTo>
                  <a:lnTo>
                    <a:pt x="1459" y="82"/>
                  </a:lnTo>
                  <a:lnTo>
                    <a:pt x="1446" y="72"/>
                  </a:lnTo>
                  <a:lnTo>
                    <a:pt x="1436" y="72"/>
                  </a:lnTo>
                  <a:lnTo>
                    <a:pt x="1424" y="72"/>
                  </a:lnTo>
                  <a:lnTo>
                    <a:pt x="1411" y="59"/>
                  </a:lnTo>
                  <a:lnTo>
                    <a:pt x="1399" y="59"/>
                  </a:lnTo>
                  <a:lnTo>
                    <a:pt x="1389" y="59"/>
                  </a:lnTo>
                  <a:lnTo>
                    <a:pt x="1377" y="47"/>
                  </a:lnTo>
                  <a:lnTo>
                    <a:pt x="1364" y="47"/>
                  </a:lnTo>
                  <a:lnTo>
                    <a:pt x="1354" y="47"/>
                  </a:lnTo>
                  <a:lnTo>
                    <a:pt x="1342" y="35"/>
                  </a:lnTo>
                  <a:lnTo>
                    <a:pt x="1329" y="35"/>
                  </a:lnTo>
                  <a:lnTo>
                    <a:pt x="1317" y="35"/>
                  </a:lnTo>
                  <a:lnTo>
                    <a:pt x="1307" y="35"/>
                  </a:lnTo>
                  <a:lnTo>
                    <a:pt x="1295" y="24"/>
                  </a:lnTo>
                  <a:lnTo>
                    <a:pt x="1282" y="24"/>
                  </a:lnTo>
                  <a:lnTo>
                    <a:pt x="1270" y="24"/>
                  </a:lnTo>
                  <a:lnTo>
                    <a:pt x="1260" y="24"/>
                  </a:lnTo>
                  <a:lnTo>
                    <a:pt x="1247" y="12"/>
                  </a:lnTo>
                  <a:lnTo>
                    <a:pt x="1235" y="12"/>
                  </a:lnTo>
                  <a:lnTo>
                    <a:pt x="1223" y="12"/>
                  </a:lnTo>
                  <a:lnTo>
                    <a:pt x="1213" y="12"/>
                  </a:lnTo>
                  <a:lnTo>
                    <a:pt x="1200" y="12"/>
                  </a:lnTo>
                  <a:lnTo>
                    <a:pt x="1188" y="12"/>
                  </a:lnTo>
                  <a:lnTo>
                    <a:pt x="1176" y="12"/>
                  </a:lnTo>
                  <a:lnTo>
                    <a:pt x="1165" y="0"/>
                  </a:lnTo>
                  <a:lnTo>
                    <a:pt x="1153" y="0"/>
                  </a:lnTo>
                  <a:lnTo>
                    <a:pt x="1141" y="0"/>
                  </a:lnTo>
                  <a:lnTo>
                    <a:pt x="1129" y="0"/>
                  </a:lnTo>
                  <a:lnTo>
                    <a:pt x="1118" y="0"/>
                  </a:lnTo>
                  <a:lnTo>
                    <a:pt x="1106" y="0"/>
                  </a:lnTo>
                  <a:lnTo>
                    <a:pt x="1094" y="0"/>
                  </a:lnTo>
                  <a:lnTo>
                    <a:pt x="1082" y="0"/>
                  </a:lnTo>
                  <a:lnTo>
                    <a:pt x="1071" y="0"/>
                  </a:lnTo>
                  <a:lnTo>
                    <a:pt x="1059" y="0"/>
                  </a:lnTo>
                  <a:lnTo>
                    <a:pt x="1047" y="0"/>
                  </a:lnTo>
                  <a:lnTo>
                    <a:pt x="1036" y="0"/>
                  </a:lnTo>
                  <a:lnTo>
                    <a:pt x="1024" y="0"/>
                  </a:lnTo>
                  <a:lnTo>
                    <a:pt x="1012" y="0"/>
                  </a:lnTo>
                  <a:lnTo>
                    <a:pt x="1000" y="0"/>
                  </a:lnTo>
                  <a:lnTo>
                    <a:pt x="989" y="0"/>
                  </a:lnTo>
                  <a:lnTo>
                    <a:pt x="977" y="0"/>
                  </a:lnTo>
                  <a:lnTo>
                    <a:pt x="965" y="0"/>
                  </a:lnTo>
                  <a:lnTo>
                    <a:pt x="953" y="0"/>
                  </a:lnTo>
                  <a:lnTo>
                    <a:pt x="942" y="12"/>
                  </a:lnTo>
                  <a:lnTo>
                    <a:pt x="930" y="12"/>
                  </a:lnTo>
                  <a:lnTo>
                    <a:pt x="918" y="12"/>
                  </a:lnTo>
                  <a:lnTo>
                    <a:pt x="905" y="12"/>
                  </a:lnTo>
                  <a:lnTo>
                    <a:pt x="895" y="12"/>
                  </a:lnTo>
                  <a:lnTo>
                    <a:pt x="883" y="12"/>
                  </a:lnTo>
                  <a:lnTo>
                    <a:pt x="871" y="12"/>
                  </a:lnTo>
                  <a:lnTo>
                    <a:pt x="858" y="24"/>
                  </a:lnTo>
                  <a:lnTo>
                    <a:pt x="848" y="24"/>
                  </a:lnTo>
                  <a:lnTo>
                    <a:pt x="836" y="24"/>
                  </a:lnTo>
                  <a:lnTo>
                    <a:pt x="823" y="24"/>
                  </a:lnTo>
                  <a:lnTo>
                    <a:pt x="811" y="35"/>
                  </a:lnTo>
                  <a:lnTo>
                    <a:pt x="801" y="35"/>
                  </a:lnTo>
                  <a:lnTo>
                    <a:pt x="789" y="35"/>
                  </a:lnTo>
                  <a:lnTo>
                    <a:pt x="776" y="35"/>
                  </a:lnTo>
                  <a:lnTo>
                    <a:pt x="764" y="47"/>
                  </a:lnTo>
                  <a:lnTo>
                    <a:pt x="754" y="47"/>
                  </a:lnTo>
                  <a:lnTo>
                    <a:pt x="741" y="47"/>
                  </a:lnTo>
                  <a:lnTo>
                    <a:pt x="729" y="59"/>
                  </a:lnTo>
                  <a:lnTo>
                    <a:pt x="719" y="59"/>
                  </a:lnTo>
                  <a:lnTo>
                    <a:pt x="707" y="59"/>
                  </a:lnTo>
                  <a:lnTo>
                    <a:pt x="694" y="72"/>
                  </a:lnTo>
                  <a:lnTo>
                    <a:pt x="682" y="72"/>
                  </a:lnTo>
                  <a:lnTo>
                    <a:pt x="672" y="72"/>
                  </a:lnTo>
                  <a:lnTo>
                    <a:pt x="659" y="82"/>
                  </a:lnTo>
                  <a:lnTo>
                    <a:pt x="647" y="82"/>
                  </a:lnTo>
                  <a:lnTo>
                    <a:pt x="635" y="94"/>
                  </a:lnTo>
                  <a:lnTo>
                    <a:pt x="625" y="94"/>
                  </a:lnTo>
                  <a:lnTo>
                    <a:pt x="612" y="107"/>
                  </a:lnTo>
                  <a:lnTo>
                    <a:pt x="600" y="107"/>
                  </a:lnTo>
                  <a:lnTo>
                    <a:pt x="588" y="107"/>
                  </a:lnTo>
                  <a:lnTo>
                    <a:pt x="577" y="119"/>
                  </a:lnTo>
                  <a:lnTo>
                    <a:pt x="565" y="129"/>
                  </a:lnTo>
                  <a:lnTo>
                    <a:pt x="553" y="129"/>
                  </a:lnTo>
                  <a:lnTo>
                    <a:pt x="541" y="142"/>
                  </a:lnTo>
                  <a:lnTo>
                    <a:pt x="530" y="142"/>
                  </a:lnTo>
                  <a:lnTo>
                    <a:pt x="518" y="154"/>
                  </a:lnTo>
                  <a:lnTo>
                    <a:pt x="506" y="154"/>
                  </a:lnTo>
                  <a:lnTo>
                    <a:pt x="494" y="166"/>
                  </a:lnTo>
                  <a:lnTo>
                    <a:pt x="483" y="176"/>
                  </a:lnTo>
                  <a:lnTo>
                    <a:pt x="471" y="176"/>
                  </a:lnTo>
                  <a:lnTo>
                    <a:pt x="459" y="189"/>
                  </a:lnTo>
                  <a:lnTo>
                    <a:pt x="447" y="201"/>
                  </a:lnTo>
                  <a:lnTo>
                    <a:pt x="436" y="201"/>
                  </a:lnTo>
                  <a:lnTo>
                    <a:pt x="424" y="213"/>
                  </a:lnTo>
                  <a:lnTo>
                    <a:pt x="412" y="224"/>
                  </a:lnTo>
                  <a:lnTo>
                    <a:pt x="401" y="236"/>
                  </a:lnTo>
                  <a:lnTo>
                    <a:pt x="389" y="248"/>
                  </a:lnTo>
                  <a:lnTo>
                    <a:pt x="377" y="248"/>
                  </a:lnTo>
                  <a:lnTo>
                    <a:pt x="365" y="260"/>
                  </a:lnTo>
                  <a:lnTo>
                    <a:pt x="354" y="271"/>
                  </a:lnTo>
                  <a:lnTo>
                    <a:pt x="342" y="283"/>
                  </a:lnTo>
                  <a:lnTo>
                    <a:pt x="330" y="295"/>
                  </a:lnTo>
                  <a:lnTo>
                    <a:pt x="318" y="307"/>
                  </a:lnTo>
                  <a:lnTo>
                    <a:pt x="307" y="318"/>
                  </a:lnTo>
                  <a:lnTo>
                    <a:pt x="295" y="330"/>
                  </a:lnTo>
                  <a:lnTo>
                    <a:pt x="283" y="342"/>
                  </a:lnTo>
                  <a:lnTo>
                    <a:pt x="270" y="355"/>
                  </a:lnTo>
                  <a:lnTo>
                    <a:pt x="260" y="365"/>
                  </a:lnTo>
                  <a:lnTo>
                    <a:pt x="248" y="377"/>
                  </a:lnTo>
                  <a:lnTo>
                    <a:pt x="248" y="390"/>
                  </a:lnTo>
                  <a:lnTo>
                    <a:pt x="236" y="402"/>
                  </a:lnTo>
                  <a:lnTo>
                    <a:pt x="223" y="414"/>
                  </a:lnTo>
                  <a:lnTo>
                    <a:pt x="213" y="425"/>
                  </a:lnTo>
                  <a:lnTo>
                    <a:pt x="213" y="437"/>
                  </a:lnTo>
                  <a:lnTo>
                    <a:pt x="201" y="449"/>
                  </a:lnTo>
                  <a:lnTo>
                    <a:pt x="188" y="461"/>
                  </a:lnTo>
                  <a:lnTo>
                    <a:pt x="176" y="472"/>
                  </a:lnTo>
                  <a:lnTo>
                    <a:pt x="176" y="484"/>
                  </a:lnTo>
                  <a:lnTo>
                    <a:pt x="166" y="496"/>
                  </a:lnTo>
                  <a:lnTo>
                    <a:pt x="166" y="508"/>
                  </a:lnTo>
                  <a:lnTo>
                    <a:pt x="154" y="519"/>
                  </a:lnTo>
                  <a:lnTo>
                    <a:pt x="141" y="531"/>
                  </a:lnTo>
                  <a:lnTo>
                    <a:pt x="141" y="543"/>
                  </a:lnTo>
                  <a:lnTo>
                    <a:pt x="129" y="556"/>
                  </a:lnTo>
                  <a:lnTo>
                    <a:pt x="129" y="566"/>
                  </a:lnTo>
                  <a:lnTo>
                    <a:pt x="119" y="578"/>
                  </a:lnTo>
                  <a:lnTo>
                    <a:pt x="119" y="591"/>
                  </a:lnTo>
                  <a:lnTo>
                    <a:pt x="106" y="603"/>
                  </a:lnTo>
                  <a:lnTo>
                    <a:pt x="106" y="613"/>
                  </a:lnTo>
                  <a:lnTo>
                    <a:pt x="94" y="625"/>
                  </a:lnTo>
                  <a:lnTo>
                    <a:pt x="94" y="638"/>
                  </a:lnTo>
                  <a:lnTo>
                    <a:pt x="82" y="650"/>
                  </a:lnTo>
                  <a:lnTo>
                    <a:pt x="82" y="660"/>
                  </a:lnTo>
                  <a:lnTo>
                    <a:pt x="82" y="673"/>
                  </a:lnTo>
                  <a:lnTo>
                    <a:pt x="72" y="685"/>
                  </a:lnTo>
                  <a:lnTo>
                    <a:pt x="72" y="697"/>
                  </a:lnTo>
                  <a:lnTo>
                    <a:pt x="59" y="708"/>
                  </a:lnTo>
                  <a:lnTo>
                    <a:pt x="59" y="720"/>
                  </a:lnTo>
                  <a:lnTo>
                    <a:pt x="59" y="732"/>
                  </a:lnTo>
                  <a:lnTo>
                    <a:pt x="47" y="744"/>
                  </a:lnTo>
                  <a:lnTo>
                    <a:pt x="47" y="755"/>
                  </a:lnTo>
                  <a:lnTo>
                    <a:pt x="47" y="767"/>
                  </a:lnTo>
                  <a:lnTo>
                    <a:pt x="37" y="779"/>
                  </a:lnTo>
                  <a:lnTo>
                    <a:pt x="37" y="791"/>
                  </a:lnTo>
                  <a:lnTo>
                    <a:pt x="37" y="802"/>
                  </a:lnTo>
                  <a:lnTo>
                    <a:pt x="37" y="814"/>
                  </a:lnTo>
                  <a:lnTo>
                    <a:pt x="24" y="826"/>
                  </a:lnTo>
                  <a:lnTo>
                    <a:pt x="24" y="839"/>
                  </a:lnTo>
                  <a:lnTo>
                    <a:pt x="24" y="849"/>
                  </a:lnTo>
                  <a:lnTo>
                    <a:pt x="24" y="861"/>
                  </a:lnTo>
                  <a:lnTo>
                    <a:pt x="24" y="874"/>
                  </a:lnTo>
                  <a:lnTo>
                    <a:pt x="12" y="886"/>
                  </a:lnTo>
                  <a:lnTo>
                    <a:pt x="12" y="898"/>
                  </a:lnTo>
                  <a:lnTo>
                    <a:pt x="12" y="909"/>
                  </a:lnTo>
                  <a:lnTo>
                    <a:pt x="12" y="921"/>
                  </a:lnTo>
                  <a:lnTo>
                    <a:pt x="12" y="933"/>
                  </a:lnTo>
                  <a:lnTo>
                    <a:pt x="12" y="945"/>
                  </a:lnTo>
                  <a:lnTo>
                    <a:pt x="12" y="956"/>
                  </a:lnTo>
                  <a:lnTo>
                    <a:pt x="0" y="968"/>
                  </a:lnTo>
                  <a:lnTo>
                    <a:pt x="0" y="980"/>
                  </a:lnTo>
                  <a:lnTo>
                    <a:pt x="0" y="992"/>
                  </a:lnTo>
                  <a:lnTo>
                    <a:pt x="0" y="1003"/>
                  </a:lnTo>
                  <a:lnTo>
                    <a:pt x="0" y="1015"/>
                  </a:lnTo>
                  <a:lnTo>
                    <a:pt x="0" y="1027"/>
                  </a:lnTo>
                  <a:lnTo>
                    <a:pt x="0" y="1040"/>
                  </a:lnTo>
                  <a:lnTo>
                    <a:pt x="0" y="1050"/>
                  </a:lnTo>
                  <a:lnTo>
                    <a:pt x="0" y="1062"/>
                  </a:lnTo>
                  <a:lnTo>
                    <a:pt x="0" y="1075"/>
                  </a:lnTo>
                  <a:lnTo>
                    <a:pt x="0" y="1087"/>
                  </a:lnTo>
                  <a:lnTo>
                    <a:pt x="0" y="1097"/>
                  </a:lnTo>
                  <a:lnTo>
                    <a:pt x="0" y="1109"/>
                  </a:lnTo>
                  <a:lnTo>
                    <a:pt x="0" y="1122"/>
                  </a:lnTo>
                  <a:lnTo>
                    <a:pt x="0" y="1134"/>
                  </a:lnTo>
                  <a:lnTo>
                    <a:pt x="0" y="1144"/>
                  </a:lnTo>
                  <a:lnTo>
                    <a:pt x="0" y="1157"/>
                  </a:lnTo>
                  <a:lnTo>
                    <a:pt x="0" y="1169"/>
                  </a:lnTo>
                  <a:lnTo>
                    <a:pt x="0" y="1181"/>
                  </a:lnTo>
                  <a:lnTo>
                    <a:pt x="12" y="1192"/>
                  </a:lnTo>
                  <a:lnTo>
                    <a:pt x="12" y="1204"/>
                  </a:lnTo>
                  <a:lnTo>
                    <a:pt x="12" y="1216"/>
                  </a:lnTo>
                  <a:lnTo>
                    <a:pt x="12" y="1228"/>
                  </a:lnTo>
                  <a:lnTo>
                    <a:pt x="12" y="1239"/>
                  </a:lnTo>
                  <a:lnTo>
                    <a:pt x="12" y="1251"/>
                  </a:lnTo>
                  <a:lnTo>
                    <a:pt x="12" y="1263"/>
                  </a:lnTo>
                  <a:lnTo>
                    <a:pt x="24" y="1275"/>
                  </a:lnTo>
                  <a:lnTo>
                    <a:pt x="24" y="1286"/>
                  </a:lnTo>
                  <a:lnTo>
                    <a:pt x="24" y="1298"/>
                  </a:lnTo>
                  <a:lnTo>
                    <a:pt x="24" y="1310"/>
                  </a:lnTo>
                  <a:lnTo>
                    <a:pt x="24" y="1323"/>
                  </a:lnTo>
                  <a:lnTo>
                    <a:pt x="37" y="1335"/>
                  </a:lnTo>
                  <a:lnTo>
                    <a:pt x="37" y="1345"/>
                  </a:lnTo>
                  <a:lnTo>
                    <a:pt x="37" y="1358"/>
                  </a:lnTo>
                  <a:lnTo>
                    <a:pt x="37" y="1370"/>
                  </a:lnTo>
                  <a:lnTo>
                    <a:pt x="47" y="1382"/>
                  </a:lnTo>
                  <a:lnTo>
                    <a:pt x="47" y="1392"/>
                  </a:lnTo>
                  <a:lnTo>
                    <a:pt x="47" y="1405"/>
                  </a:lnTo>
                  <a:lnTo>
                    <a:pt x="59" y="1417"/>
                  </a:lnTo>
                  <a:lnTo>
                    <a:pt x="59" y="1429"/>
                  </a:lnTo>
                  <a:lnTo>
                    <a:pt x="59" y="1440"/>
                  </a:lnTo>
                  <a:lnTo>
                    <a:pt x="72" y="1452"/>
                  </a:lnTo>
                  <a:lnTo>
                    <a:pt x="72" y="1464"/>
                  </a:lnTo>
                  <a:lnTo>
                    <a:pt x="82" y="1476"/>
                  </a:lnTo>
                  <a:lnTo>
                    <a:pt x="82" y="1487"/>
                  </a:lnTo>
                  <a:lnTo>
                    <a:pt x="82" y="1499"/>
                  </a:lnTo>
                  <a:lnTo>
                    <a:pt x="94" y="1511"/>
                  </a:lnTo>
                  <a:lnTo>
                    <a:pt x="94" y="1524"/>
                  </a:lnTo>
                  <a:lnTo>
                    <a:pt x="106" y="1534"/>
                  </a:lnTo>
                  <a:lnTo>
                    <a:pt x="106" y="1546"/>
                  </a:lnTo>
                  <a:lnTo>
                    <a:pt x="119" y="1558"/>
                  </a:lnTo>
                  <a:lnTo>
                    <a:pt x="119" y="1571"/>
                  </a:lnTo>
                  <a:lnTo>
                    <a:pt x="129" y="1581"/>
                  </a:lnTo>
                  <a:lnTo>
                    <a:pt x="129" y="1593"/>
                  </a:lnTo>
                  <a:lnTo>
                    <a:pt x="141" y="1606"/>
                  </a:lnTo>
                  <a:lnTo>
                    <a:pt x="141" y="1618"/>
                  </a:lnTo>
                  <a:lnTo>
                    <a:pt x="154" y="1628"/>
                  </a:lnTo>
                  <a:lnTo>
                    <a:pt x="166" y="1641"/>
                  </a:lnTo>
                  <a:lnTo>
                    <a:pt x="166" y="1653"/>
                  </a:lnTo>
                  <a:lnTo>
                    <a:pt x="176" y="1665"/>
                  </a:lnTo>
                  <a:lnTo>
                    <a:pt x="176" y="1676"/>
                  </a:lnTo>
                  <a:lnTo>
                    <a:pt x="188" y="1688"/>
                  </a:lnTo>
                  <a:lnTo>
                    <a:pt x="201" y="1700"/>
                  </a:lnTo>
                  <a:lnTo>
                    <a:pt x="213" y="1712"/>
                  </a:lnTo>
                  <a:lnTo>
                    <a:pt x="213" y="1723"/>
                  </a:lnTo>
                  <a:lnTo>
                    <a:pt x="223" y="1735"/>
                  </a:lnTo>
                  <a:lnTo>
                    <a:pt x="236" y="1747"/>
                  </a:lnTo>
                  <a:lnTo>
                    <a:pt x="248" y="1759"/>
                  </a:lnTo>
                  <a:lnTo>
                    <a:pt x="248" y="1770"/>
                  </a:lnTo>
                  <a:lnTo>
                    <a:pt x="260" y="1782"/>
                  </a:lnTo>
                  <a:lnTo>
                    <a:pt x="270" y="1794"/>
                  </a:lnTo>
                  <a:lnTo>
                    <a:pt x="283" y="1807"/>
                  </a:lnTo>
                  <a:lnTo>
                    <a:pt x="295" y="1819"/>
                  </a:lnTo>
                  <a:lnTo>
                    <a:pt x="307" y="1829"/>
                  </a:lnTo>
                  <a:lnTo>
                    <a:pt x="318" y="1842"/>
                  </a:lnTo>
                  <a:lnTo>
                    <a:pt x="330" y="1854"/>
                  </a:lnTo>
                  <a:lnTo>
                    <a:pt x="342" y="1866"/>
                  </a:lnTo>
                  <a:lnTo>
                    <a:pt x="354" y="1876"/>
                  </a:lnTo>
                  <a:lnTo>
                    <a:pt x="365" y="1889"/>
                  </a:lnTo>
                  <a:lnTo>
                    <a:pt x="377" y="1901"/>
                  </a:lnTo>
                  <a:lnTo>
                    <a:pt x="389" y="1901"/>
                  </a:lnTo>
                  <a:lnTo>
                    <a:pt x="401" y="1913"/>
                  </a:lnTo>
                  <a:lnTo>
                    <a:pt x="412" y="1924"/>
                  </a:lnTo>
                  <a:lnTo>
                    <a:pt x="424" y="1936"/>
                  </a:lnTo>
                  <a:lnTo>
                    <a:pt x="436" y="1948"/>
                  </a:lnTo>
                  <a:lnTo>
                    <a:pt x="447" y="1948"/>
                  </a:lnTo>
                  <a:lnTo>
                    <a:pt x="459" y="1960"/>
                  </a:lnTo>
                  <a:lnTo>
                    <a:pt x="471" y="1971"/>
                  </a:lnTo>
                  <a:lnTo>
                    <a:pt x="483" y="1971"/>
                  </a:lnTo>
                  <a:lnTo>
                    <a:pt x="494" y="1983"/>
                  </a:lnTo>
                  <a:lnTo>
                    <a:pt x="506" y="1995"/>
                  </a:lnTo>
                  <a:lnTo>
                    <a:pt x="518" y="1995"/>
                  </a:lnTo>
                  <a:lnTo>
                    <a:pt x="530" y="2007"/>
                  </a:lnTo>
                  <a:lnTo>
                    <a:pt x="541" y="2007"/>
                  </a:lnTo>
                  <a:lnTo>
                    <a:pt x="553" y="2018"/>
                  </a:lnTo>
                  <a:lnTo>
                    <a:pt x="565" y="2018"/>
                  </a:lnTo>
                  <a:lnTo>
                    <a:pt x="577" y="2030"/>
                  </a:lnTo>
                  <a:lnTo>
                    <a:pt x="588" y="2042"/>
                  </a:lnTo>
                  <a:lnTo>
                    <a:pt x="600" y="2042"/>
                  </a:lnTo>
                  <a:lnTo>
                    <a:pt x="612" y="2042"/>
                  </a:lnTo>
                  <a:lnTo>
                    <a:pt x="625" y="2055"/>
                  </a:lnTo>
                  <a:lnTo>
                    <a:pt x="635" y="2055"/>
                  </a:lnTo>
                  <a:lnTo>
                    <a:pt x="647" y="2065"/>
                  </a:lnTo>
                  <a:lnTo>
                    <a:pt x="659" y="2065"/>
                  </a:lnTo>
                  <a:lnTo>
                    <a:pt x="672" y="2077"/>
                  </a:lnTo>
                  <a:lnTo>
                    <a:pt x="682" y="2077"/>
                  </a:lnTo>
                  <a:lnTo>
                    <a:pt x="694" y="2077"/>
                  </a:lnTo>
                  <a:lnTo>
                    <a:pt x="707" y="2090"/>
                  </a:lnTo>
                  <a:lnTo>
                    <a:pt x="719" y="2090"/>
                  </a:lnTo>
                  <a:lnTo>
                    <a:pt x="729" y="2090"/>
                  </a:lnTo>
                  <a:lnTo>
                    <a:pt x="741" y="2102"/>
                  </a:lnTo>
                  <a:lnTo>
                    <a:pt x="754" y="2102"/>
                  </a:lnTo>
                  <a:lnTo>
                    <a:pt x="764" y="2102"/>
                  </a:lnTo>
                  <a:lnTo>
                    <a:pt x="776" y="2112"/>
                  </a:lnTo>
                  <a:lnTo>
                    <a:pt x="789" y="2112"/>
                  </a:lnTo>
                  <a:lnTo>
                    <a:pt x="801" y="2112"/>
                  </a:lnTo>
                  <a:lnTo>
                    <a:pt x="811" y="2112"/>
                  </a:lnTo>
                  <a:lnTo>
                    <a:pt x="823" y="2125"/>
                  </a:lnTo>
                  <a:lnTo>
                    <a:pt x="836" y="2125"/>
                  </a:lnTo>
                  <a:lnTo>
                    <a:pt x="848" y="2125"/>
                  </a:lnTo>
                  <a:lnTo>
                    <a:pt x="858" y="2125"/>
                  </a:lnTo>
                  <a:lnTo>
                    <a:pt x="871" y="2137"/>
                  </a:lnTo>
                  <a:lnTo>
                    <a:pt x="883" y="2137"/>
                  </a:lnTo>
                  <a:lnTo>
                    <a:pt x="895" y="2137"/>
                  </a:lnTo>
                  <a:lnTo>
                    <a:pt x="905" y="2137"/>
                  </a:lnTo>
                  <a:lnTo>
                    <a:pt x="918" y="2137"/>
                  </a:lnTo>
                  <a:lnTo>
                    <a:pt x="930" y="2137"/>
                  </a:lnTo>
                  <a:lnTo>
                    <a:pt x="942" y="2137"/>
                  </a:lnTo>
                  <a:lnTo>
                    <a:pt x="953" y="2149"/>
                  </a:lnTo>
                  <a:lnTo>
                    <a:pt x="965" y="2149"/>
                  </a:lnTo>
                  <a:lnTo>
                    <a:pt x="977" y="2149"/>
                  </a:lnTo>
                  <a:lnTo>
                    <a:pt x="989" y="2149"/>
                  </a:lnTo>
                  <a:lnTo>
                    <a:pt x="1000" y="2149"/>
                  </a:lnTo>
                  <a:lnTo>
                    <a:pt x="1012" y="2149"/>
                  </a:lnTo>
                  <a:lnTo>
                    <a:pt x="1024" y="2149"/>
                  </a:lnTo>
                  <a:lnTo>
                    <a:pt x="1036" y="2149"/>
                  </a:lnTo>
                  <a:lnTo>
                    <a:pt x="1047" y="2149"/>
                  </a:lnTo>
                  <a:lnTo>
                    <a:pt x="1059" y="2149"/>
                  </a:lnTo>
                  <a:lnTo>
                    <a:pt x="1071" y="2149"/>
                  </a:lnTo>
                  <a:lnTo>
                    <a:pt x="1082" y="2149"/>
                  </a:lnTo>
                  <a:lnTo>
                    <a:pt x="1094" y="2149"/>
                  </a:lnTo>
                  <a:lnTo>
                    <a:pt x="1106" y="2149"/>
                  </a:lnTo>
                  <a:lnTo>
                    <a:pt x="1118" y="2149"/>
                  </a:lnTo>
                  <a:lnTo>
                    <a:pt x="1129" y="2149"/>
                  </a:lnTo>
                  <a:lnTo>
                    <a:pt x="1141" y="2149"/>
                  </a:lnTo>
                  <a:lnTo>
                    <a:pt x="1153" y="2149"/>
                  </a:lnTo>
                  <a:lnTo>
                    <a:pt x="1165" y="2149"/>
                  </a:lnTo>
                  <a:lnTo>
                    <a:pt x="1176" y="2137"/>
                  </a:lnTo>
                  <a:lnTo>
                    <a:pt x="1188" y="2137"/>
                  </a:lnTo>
                  <a:lnTo>
                    <a:pt x="1200" y="2137"/>
                  </a:lnTo>
                  <a:lnTo>
                    <a:pt x="1213" y="2137"/>
                  </a:lnTo>
                  <a:lnTo>
                    <a:pt x="1223" y="2137"/>
                  </a:lnTo>
                  <a:lnTo>
                    <a:pt x="1235" y="2137"/>
                  </a:lnTo>
                  <a:lnTo>
                    <a:pt x="1247" y="2137"/>
                  </a:lnTo>
                  <a:lnTo>
                    <a:pt x="1260" y="2125"/>
                  </a:lnTo>
                  <a:lnTo>
                    <a:pt x="1270" y="2125"/>
                  </a:lnTo>
                  <a:lnTo>
                    <a:pt x="1282" y="2125"/>
                  </a:lnTo>
                  <a:lnTo>
                    <a:pt x="1295" y="2125"/>
                  </a:lnTo>
                  <a:lnTo>
                    <a:pt x="1307" y="2112"/>
                  </a:lnTo>
                  <a:lnTo>
                    <a:pt x="1317" y="2112"/>
                  </a:lnTo>
                  <a:lnTo>
                    <a:pt x="1329" y="2112"/>
                  </a:lnTo>
                  <a:lnTo>
                    <a:pt x="1342" y="2112"/>
                  </a:lnTo>
                  <a:lnTo>
                    <a:pt x="1354" y="2102"/>
                  </a:lnTo>
                  <a:lnTo>
                    <a:pt x="1364" y="2102"/>
                  </a:lnTo>
                  <a:lnTo>
                    <a:pt x="1377" y="2102"/>
                  </a:lnTo>
                  <a:lnTo>
                    <a:pt x="1389" y="2090"/>
                  </a:lnTo>
                  <a:lnTo>
                    <a:pt x="1399" y="2090"/>
                  </a:lnTo>
                  <a:lnTo>
                    <a:pt x="1411" y="2090"/>
                  </a:lnTo>
                  <a:lnTo>
                    <a:pt x="1424" y="2077"/>
                  </a:lnTo>
                  <a:lnTo>
                    <a:pt x="1436" y="2077"/>
                  </a:lnTo>
                  <a:lnTo>
                    <a:pt x="1446" y="2077"/>
                  </a:lnTo>
                  <a:lnTo>
                    <a:pt x="1459" y="2065"/>
                  </a:lnTo>
                  <a:lnTo>
                    <a:pt x="1471" y="2065"/>
                  </a:lnTo>
                  <a:lnTo>
                    <a:pt x="1483" y="2055"/>
                  </a:lnTo>
                  <a:lnTo>
                    <a:pt x="1493" y="2055"/>
                  </a:lnTo>
                  <a:lnTo>
                    <a:pt x="1506" y="2042"/>
                  </a:lnTo>
                  <a:lnTo>
                    <a:pt x="1518" y="2042"/>
                  </a:lnTo>
                  <a:lnTo>
                    <a:pt x="1530" y="2042"/>
                  </a:lnTo>
                  <a:lnTo>
                    <a:pt x="1541" y="2030"/>
                  </a:lnTo>
                  <a:lnTo>
                    <a:pt x="1553" y="2018"/>
                  </a:lnTo>
                  <a:lnTo>
                    <a:pt x="1565" y="2018"/>
                  </a:lnTo>
                  <a:lnTo>
                    <a:pt x="1577" y="2007"/>
                  </a:lnTo>
                  <a:lnTo>
                    <a:pt x="1588" y="2007"/>
                  </a:lnTo>
                  <a:lnTo>
                    <a:pt x="1600" y="1995"/>
                  </a:lnTo>
                  <a:lnTo>
                    <a:pt x="1612" y="1995"/>
                  </a:lnTo>
                  <a:lnTo>
                    <a:pt x="1624" y="1983"/>
                  </a:lnTo>
                  <a:lnTo>
                    <a:pt x="1635" y="1971"/>
                  </a:lnTo>
                  <a:lnTo>
                    <a:pt x="1647" y="1971"/>
                  </a:lnTo>
                  <a:lnTo>
                    <a:pt x="1659" y="1960"/>
                  </a:lnTo>
                  <a:lnTo>
                    <a:pt x="1671" y="1948"/>
                  </a:lnTo>
                  <a:lnTo>
                    <a:pt x="1682" y="1948"/>
                  </a:lnTo>
                  <a:lnTo>
                    <a:pt x="1694" y="1936"/>
                  </a:lnTo>
                  <a:lnTo>
                    <a:pt x="1706" y="1924"/>
                  </a:lnTo>
                  <a:lnTo>
                    <a:pt x="1717" y="1913"/>
                  </a:lnTo>
                  <a:lnTo>
                    <a:pt x="1729" y="1901"/>
                  </a:lnTo>
                  <a:lnTo>
                    <a:pt x="1741" y="1901"/>
                  </a:lnTo>
                  <a:lnTo>
                    <a:pt x="1753" y="1889"/>
                  </a:lnTo>
                  <a:lnTo>
                    <a:pt x="1764" y="1876"/>
                  </a:lnTo>
                  <a:lnTo>
                    <a:pt x="1776" y="1866"/>
                  </a:lnTo>
                  <a:lnTo>
                    <a:pt x="1788" y="1854"/>
                  </a:lnTo>
                  <a:lnTo>
                    <a:pt x="1800" y="1842"/>
                  </a:lnTo>
                  <a:lnTo>
                    <a:pt x="1811" y="1829"/>
                  </a:lnTo>
                  <a:lnTo>
                    <a:pt x="1823" y="1819"/>
                  </a:lnTo>
                  <a:lnTo>
                    <a:pt x="1835" y="1807"/>
                  </a:lnTo>
                  <a:lnTo>
                    <a:pt x="1848" y="1794"/>
                  </a:lnTo>
                  <a:lnTo>
                    <a:pt x="1858" y="1782"/>
                  </a:lnTo>
                  <a:lnTo>
                    <a:pt x="1870" y="1770"/>
                  </a:lnTo>
                  <a:lnTo>
                    <a:pt x="1870" y="1759"/>
                  </a:lnTo>
                  <a:lnTo>
                    <a:pt x="1882" y="1747"/>
                  </a:lnTo>
                  <a:lnTo>
                    <a:pt x="1895" y="1735"/>
                  </a:lnTo>
                  <a:lnTo>
                    <a:pt x="1905" y="1723"/>
                  </a:lnTo>
                  <a:lnTo>
                    <a:pt x="1905" y="1712"/>
                  </a:lnTo>
                  <a:lnTo>
                    <a:pt x="1917" y="1700"/>
                  </a:lnTo>
                  <a:lnTo>
                    <a:pt x="1930" y="1688"/>
                  </a:lnTo>
                  <a:lnTo>
                    <a:pt x="1942" y="1676"/>
                  </a:lnTo>
                  <a:lnTo>
                    <a:pt x="1942" y="1665"/>
                  </a:lnTo>
                  <a:lnTo>
                    <a:pt x="1952" y="1653"/>
                  </a:lnTo>
                  <a:lnTo>
                    <a:pt x="1952" y="1641"/>
                  </a:lnTo>
                  <a:lnTo>
                    <a:pt x="1964" y="1628"/>
                  </a:lnTo>
                  <a:lnTo>
                    <a:pt x="1977" y="1618"/>
                  </a:lnTo>
                  <a:lnTo>
                    <a:pt x="1977" y="1606"/>
                  </a:lnTo>
                  <a:lnTo>
                    <a:pt x="1989" y="1593"/>
                  </a:lnTo>
                  <a:lnTo>
                    <a:pt x="1989" y="1581"/>
                  </a:lnTo>
                  <a:lnTo>
                    <a:pt x="1999" y="1571"/>
                  </a:lnTo>
                  <a:lnTo>
                    <a:pt x="1999" y="1558"/>
                  </a:lnTo>
                  <a:lnTo>
                    <a:pt x="2012" y="1546"/>
                  </a:lnTo>
                  <a:lnTo>
                    <a:pt x="2012" y="1534"/>
                  </a:lnTo>
                  <a:lnTo>
                    <a:pt x="2024" y="1524"/>
                  </a:lnTo>
                  <a:lnTo>
                    <a:pt x="2024" y="1511"/>
                  </a:lnTo>
                  <a:lnTo>
                    <a:pt x="2036" y="1499"/>
                  </a:lnTo>
                  <a:lnTo>
                    <a:pt x="2036" y="1487"/>
                  </a:lnTo>
                  <a:lnTo>
                    <a:pt x="2036" y="1476"/>
                  </a:lnTo>
                  <a:lnTo>
                    <a:pt x="2046" y="1464"/>
                  </a:lnTo>
                  <a:lnTo>
                    <a:pt x="2046" y="1452"/>
                  </a:lnTo>
                  <a:lnTo>
                    <a:pt x="2059" y="1440"/>
                  </a:lnTo>
                  <a:lnTo>
                    <a:pt x="2059" y="1429"/>
                  </a:lnTo>
                  <a:lnTo>
                    <a:pt x="2059" y="1417"/>
                  </a:lnTo>
                  <a:lnTo>
                    <a:pt x="2071" y="1405"/>
                  </a:lnTo>
                  <a:lnTo>
                    <a:pt x="2071" y="1392"/>
                  </a:lnTo>
                  <a:lnTo>
                    <a:pt x="2071" y="1382"/>
                  </a:lnTo>
                  <a:lnTo>
                    <a:pt x="2081" y="1370"/>
                  </a:lnTo>
                  <a:lnTo>
                    <a:pt x="2081" y="1358"/>
                  </a:lnTo>
                  <a:lnTo>
                    <a:pt x="2081" y="1345"/>
                  </a:lnTo>
                  <a:lnTo>
                    <a:pt x="2081" y="1335"/>
                  </a:lnTo>
                  <a:lnTo>
                    <a:pt x="2094" y="1323"/>
                  </a:lnTo>
                  <a:lnTo>
                    <a:pt x="2094" y="1310"/>
                  </a:lnTo>
                  <a:lnTo>
                    <a:pt x="2094" y="1298"/>
                  </a:lnTo>
                  <a:lnTo>
                    <a:pt x="2094" y="1286"/>
                  </a:lnTo>
                  <a:lnTo>
                    <a:pt x="2094" y="1275"/>
                  </a:lnTo>
                  <a:lnTo>
                    <a:pt x="2106" y="1263"/>
                  </a:lnTo>
                  <a:lnTo>
                    <a:pt x="2106" y="1251"/>
                  </a:lnTo>
                  <a:lnTo>
                    <a:pt x="2106" y="1239"/>
                  </a:lnTo>
                  <a:lnTo>
                    <a:pt x="2106" y="1228"/>
                  </a:lnTo>
                  <a:lnTo>
                    <a:pt x="2106" y="1216"/>
                  </a:lnTo>
                  <a:lnTo>
                    <a:pt x="2106" y="1204"/>
                  </a:lnTo>
                  <a:lnTo>
                    <a:pt x="2106" y="1192"/>
                  </a:lnTo>
                  <a:lnTo>
                    <a:pt x="2118" y="1181"/>
                  </a:lnTo>
                  <a:lnTo>
                    <a:pt x="2118" y="1169"/>
                  </a:lnTo>
                  <a:lnTo>
                    <a:pt x="2118" y="1157"/>
                  </a:lnTo>
                  <a:lnTo>
                    <a:pt x="2118" y="1144"/>
                  </a:lnTo>
                  <a:lnTo>
                    <a:pt x="2118" y="1134"/>
                  </a:lnTo>
                  <a:lnTo>
                    <a:pt x="2118" y="1122"/>
                  </a:lnTo>
                  <a:lnTo>
                    <a:pt x="2118" y="1109"/>
                  </a:lnTo>
                  <a:lnTo>
                    <a:pt x="2118" y="1097"/>
                  </a:lnTo>
                  <a:lnTo>
                    <a:pt x="2118" y="1087"/>
                  </a:lnTo>
                  <a:lnTo>
                    <a:pt x="2118" y="1075"/>
                  </a:lnTo>
                </a:path>
              </a:pathLst>
            </a:custGeom>
            <a:solidFill>
              <a:schemeClr val="accent2"/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34833" name="Freeform 5"/>
            <p:cNvSpPr>
              <a:spLocks/>
            </p:cNvSpPr>
            <p:nvPr/>
          </p:nvSpPr>
          <p:spPr bwMode="auto">
            <a:xfrm>
              <a:off x="2131" y="1219"/>
              <a:ext cx="1944" cy="1887"/>
            </a:xfrm>
            <a:custGeom>
              <a:avLst/>
              <a:gdLst>
                <a:gd name="T0" fmla="*/ 1943 w 1671"/>
                <a:gd name="T1" fmla="*/ 862 h 1679"/>
                <a:gd name="T2" fmla="*/ 1929 w 1671"/>
                <a:gd name="T3" fmla="*/ 770 h 1679"/>
                <a:gd name="T4" fmla="*/ 1900 w 1671"/>
                <a:gd name="T5" fmla="*/ 678 h 1679"/>
                <a:gd name="T6" fmla="*/ 1874 w 1671"/>
                <a:gd name="T7" fmla="*/ 583 h 1679"/>
                <a:gd name="T8" fmla="*/ 1820 w 1671"/>
                <a:gd name="T9" fmla="*/ 491 h 1679"/>
                <a:gd name="T10" fmla="*/ 1765 w 1671"/>
                <a:gd name="T11" fmla="*/ 399 h 1679"/>
                <a:gd name="T12" fmla="*/ 1683 w 1671"/>
                <a:gd name="T13" fmla="*/ 307 h 1679"/>
                <a:gd name="T14" fmla="*/ 1586 w 1671"/>
                <a:gd name="T15" fmla="*/ 212 h 1679"/>
                <a:gd name="T16" fmla="*/ 1490 w 1671"/>
                <a:gd name="T17" fmla="*/ 145 h 1679"/>
                <a:gd name="T18" fmla="*/ 1395 w 1671"/>
                <a:gd name="T19" fmla="*/ 92 h 1679"/>
                <a:gd name="T20" fmla="*/ 1299 w 1671"/>
                <a:gd name="T21" fmla="*/ 53 h 1679"/>
                <a:gd name="T22" fmla="*/ 1204 w 1671"/>
                <a:gd name="T23" fmla="*/ 27 h 1679"/>
                <a:gd name="T24" fmla="*/ 1108 w 1671"/>
                <a:gd name="T25" fmla="*/ 13 h 1679"/>
                <a:gd name="T26" fmla="*/ 1012 w 1671"/>
                <a:gd name="T27" fmla="*/ 0 h 1679"/>
                <a:gd name="T28" fmla="*/ 917 w 1671"/>
                <a:gd name="T29" fmla="*/ 0 h 1679"/>
                <a:gd name="T30" fmla="*/ 821 w 1671"/>
                <a:gd name="T31" fmla="*/ 13 h 1679"/>
                <a:gd name="T32" fmla="*/ 726 w 1671"/>
                <a:gd name="T33" fmla="*/ 27 h 1679"/>
                <a:gd name="T34" fmla="*/ 628 w 1671"/>
                <a:gd name="T35" fmla="*/ 66 h 1679"/>
                <a:gd name="T36" fmla="*/ 533 w 1671"/>
                <a:gd name="T37" fmla="*/ 106 h 1679"/>
                <a:gd name="T38" fmla="*/ 439 w 1671"/>
                <a:gd name="T39" fmla="*/ 160 h 1679"/>
                <a:gd name="T40" fmla="*/ 343 w 1671"/>
                <a:gd name="T41" fmla="*/ 226 h 1679"/>
                <a:gd name="T42" fmla="*/ 248 w 1671"/>
                <a:gd name="T43" fmla="*/ 318 h 1679"/>
                <a:gd name="T44" fmla="*/ 164 w 1671"/>
                <a:gd name="T45" fmla="*/ 412 h 1679"/>
                <a:gd name="T46" fmla="*/ 109 w 1671"/>
                <a:gd name="T47" fmla="*/ 505 h 1679"/>
                <a:gd name="T48" fmla="*/ 69 w 1671"/>
                <a:gd name="T49" fmla="*/ 597 h 1679"/>
                <a:gd name="T50" fmla="*/ 43 w 1671"/>
                <a:gd name="T51" fmla="*/ 690 h 1679"/>
                <a:gd name="T52" fmla="*/ 14 w 1671"/>
                <a:gd name="T53" fmla="*/ 783 h 1679"/>
                <a:gd name="T54" fmla="*/ 0 w 1671"/>
                <a:gd name="T55" fmla="*/ 877 h 1679"/>
                <a:gd name="T56" fmla="*/ 0 w 1671"/>
                <a:gd name="T57" fmla="*/ 969 h 1679"/>
                <a:gd name="T58" fmla="*/ 14 w 1671"/>
                <a:gd name="T59" fmla="*/ 1063 h 1679"/>
                <a:gd name="T60" fmla="*/ 28 w 1671"/>
                <a:gd name="T61" fmla="*/ 1155 h 1679"/>
                <a:gd name="T62" fmla="*/ 55 w 1671"/>
                <a:gd name="T63" fmla="*/ 1248 h 1679"/>
                <a:gd name="T64" fmla="*/ 98 w 1671"/>
                <a:gd name="T65" fmla="*/ 1342 h 1679"/>
                <a:gd name="T66" fmla="*/ 138 w 1671"/>
                <a:gd name="T67" fmla="*/ 1434 h 1679"/>
                <a:gd name="T68" fmla="*/ 207 w 1671"/>
                <a:gd name="T69" fmla="*/ 1526 h 1679"/>
                <a:gd name="T70" fmla="*/ 302 w 1671"/>
                <a:gd name="T71" fmla="*/ 1618 h 1679"/>
                <a:gd name="T72" fmla="*/ 398 w 1671"/>
                <a:gd name="T73" fmla="*/ 1699 h 1679"/>
                <a:gd name="T74" fmla="*/ 493 w 1671"/>
                <a:gd name="T75" fmla="*/ 1766 h 1679"/>
                <a:gd name="T76" fmla="*/ 589 w 1671"/>
                <a:gd name="T77" fmla="*/ 1805 h 1679"/>
                <a:gd name="T78" fmla="*/ 683 w 1671"/>
                <a:gd name="T79" fmla="*/ 1844 h 1679"/>
                <a:gd name="T80" fmla="*/ 781 w 1671"/>
                <a:gd name="T81" fmla="*/ 1872 h 1679"/>
                <a:gd name="T82" fmla="*/ 876 w 1671"/>
                <a:gd name="T83" fmla="*/ 1886 h 1679"/>
                <a:gd name="T84" fmla="*/ 971 w 1671"/>
                <a:gd name="T85" fmla="*/ 1886 h 1679"/>
                <a:gd name="T86" fmla="*/ 1067 w 1671"/>
                <a:gd name="T87" fmla="*/ 1886 h 1679"/>
                <a:gd name="T88" fmla="*/ 1162 w 1671"/>
                <a:gd name="T89" fmla="*/ 1872 h 1679"/>
                <a:gd name="T90" fmla="*/ 1260 w 1671"/>
                <a:gd name="T91" fmla="*/ 1844 h 1679"/>
                <a:gd name="T92" fmla="*/ 1354 w 1671"/>
                <a:gd name="T93" fmla="*/ 1805 h 1679"/>
                <a:gd name="T94" fmla="*/ 1450 w 1671"/>
                <a:gd name="T95" fmla="*/ 1766 h 1679"/>
                <a:gd name="T96" fmla="*/ 1545 w 1671"/>
                <a:gd name="T97" fmla="*/ 1699 h 1679"/>
                <a:gd name="T98" fmla="*/ 1640 w 1671"/>
                <a:gd name="T99" fmla="*/ 1618 h 1679"/>
                <a:gd name="T100" fmla="*/ 1736 w 1671"/>
                <a:gd name="T101" fmla="*/ 1526 h 1679"/>
                <a:gd name="T102" fmla="*/ 1804 w 1671"/>
                <a:gd name="T103" fmla="*/ 1434 h 1679"/>
                <a:gd name="T104" fmla="*/ 1845 w 1671"/>
                <a:gd name="T105" fmla="*/ 1342 h 1679"/>
                <a:gd name="T106" fmla="*/ 1888 w 1671"/>
                <a:gd name="T107" fmla="*/ 1248 h 1679"/>
                <a:gd name="T108" fmla="*/ 1915 w 1671"/>
                <a:gd name="T109" fmla="*/ 1155 h 1679"/>
                <a:gd name="T110" fmla="*/ 1929 w 1671"/>
                <a:gd name="T111" fmla="*/ 1063 h 1679"/>
                <a:gd name="T112" fmla="*/ 1943 w 1671"/>
                <a:gd name="T113" fmla="*/ 969 h 167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71"/>
                <a:gd name="T172" fmla="*/ 0 h 1679"/>
                <a:gd name="T173" fmla="*/ 1671 w 1671"/>
                <a:gd name="T174" fmla="*/ 1679 h 167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71" h="1679">
                  <a:moveTo>
                    <a:pt x="1670" y="839"/>
                  </a:moveTo>
                  <a:lnTo>
                    <a:pt x="1670" y="827"/>
                  </a:lnTo>
                  <a:lnTo>
                    <a:pt x="1670" y="815"/>
                  </a:lnTo>
                  <a:lnTo>
                    <a:pt x="1670" y="804"/>
                  </a:lnTo>
                  <a:lnTo>
                    <a:pt x="1670" y="792"/>
                  </a:lnTo>
                  <a:lnTo>
                    <a:pt x="1670" y="780"/>
                  </a:lnTo>
                  <a:lnTo>
                    <a:pt x="1670" y="767"/>
                  </a:lnTo>
                  <a:lnTo>
                    <a:pt x="1670" y="757"/>
                  </a:lnTo>
                  <a:lnTo>
                    <a:pt x="1670" y="745"/>
                  </a:lnTo>
                  <a:lnTo>
                    <a:pt x="1658" y="732"/>
                  </a:lnTo>
                  <a:lnTo>
                    <a:pt x="1658" y="720"/>
                  </a:lnTo>
                  <a:lnTo>
                    <a:pt x="1658" y="710"/>
                  </a:lnTo>
                  <a:lnTo>
                    <a:pt x="1658" y="697"/>
                  </a:lnTo>
                  <a:lnTo>
                    <a:pt x="1658" y="685"/>
                  </a:lnTo>
                  <a:lnTo>
                    <a:pt x="1658" y="673"/>
                  </a:lnTo>
                  <a:lnTo>
                    <a:pt x="1646" y="662"/>
                  </a:lnTo>
                  <a:lnTo>
                    <a:pt x="1646" y="650"/>
                  </a:lnTo>
                  <a:lnTo>
                    <a:pt x="1646" y="638"/>
                  </a:lnTo>
                  <a:lnTo>
                    <a:pt x="1646" y="626"/>
                  </a:lnTo>
                  <a:lnTo>
                    <a:pt x="1633" y="614"/>
                  </a:lnTo>
                  <a:lnTo>
                    <a:pt x="1633" y="603"/>
                  </a:lnTo>
                  <a:lnTo>
                    <a:pt x="1633" y="591"/>
                  </a:lnTo>
                  <a:lnTo>
                    <a:pt x="1633" y="579"/>
                  </a:lnTo>
                  <a:lnTo>
                    <a:pt x="1623" y="566"/>
                  </a:lnTo>
                  <a:lnTo>
                    <a:pt x="1623" y="556"/>
                  </a:lnTo>
                  <a:lnTo>
                    <a:pt x="1611" y="544"/>
                  </a:lnTo>
                  <a:lnTo>
                    <a:pt x="1611" y="531"/>
                  </a:lnTo>
                  <a:lnTo>
                    <a:pt x="1611" y="519"/>
                  </a:lnTo>
                  <a:lnTo>
                    <a:pt x="1599" y="509"/>
                  </a:lnTo>
                  <a:lnTo>
                    <a:pt x="1599" y="496"/>
                  </a:lnTo>
                  <a:lnTo>
                    <a:pt x="1586" y="484"/>
                  </a:lnTo>
                  <a:lnTo>
                    <a:pt x="1586" y="472"/>
                  </a:lnTo>
                  <a:lnTo>
                    <a:pt x="1576" y="461"/>
                  </a:lnTo>
                  <a:lnTo>
                    <a:pt x="1576" y="449"/>
                  </a:lnTo>
                  <a:lnTo>
                    <a:pt x="1564" y="437"/>
                  </a:lnTo>
                  <a:lnTo>
                    <a:pt x="1564" y="425"/>
                  </a:lnTo>
                  <a:lnTo>
                    <a:pt x="1551" y="414"/>
                  </a:lnTo>
                  <a:lnTo>
                    <a:pt x="1551" y="402"/>
                  </a:lnTo>
                  <a:lnTo>
                    <a:pt x="1539" y="390"/>
                  </a:lnTo>
                  <a:lnTo>
                    <a:pt x="1529" y="378"/>
                  </a:lnTo>
                  <a:lnTo>
                    <a:pt x="1529" y="367"/>
                  </a:lnTo>
                  <a:lnTo>
                    <a:pt x="1517" y="355"/>
                  </a:lnTo>
                  <a:lnTo>
                    <a:pt x="1504" y="343"/>
                  </a:lnTo>
                  <a:lnTo>
                    <a:pt x="1492" y="330"/>
                  </a:lnTo>
                  <a:lnTo>
                    <a:pt x="1492" y="320"/>
                  </a:lnTo>
                  <a:lnTo>
                    <a:pt x="1482" y="308"/>
                  </a:lnTo>
                  <a:lnTo>
                    <a:pt x="1470" y="295"/>
                  </a:lnTo>
                  <a:lnTo>
                    <a:pt x="1457" y="283"/>
                  </a:lnTo>
                  <a:lnTo>
                    <a:pt x="1447" y="273"/>
                  </a:lnTo>
                  <a:lnTo>
                    <a:pt x="1435" y="260"/>
                  </a:lnTo>
                  <a:lnTo>
                    <a:pt x="1422" y="248"/>
                  </a:lnTo>
                  <a:lnTo>
                    <a:pt x="1410" y="236"/>
                  </a:lnTo>
                  <a:lnTo>
                    <a:pt x="1400" y="225"/>
                  </a:lnTo>
                  <a:lnTo>
                    <a:pt x="1388" y="213"/>
                  </a:lnTo>
                  <a:lnTo>
                    <a:pt x="1375" y="201"/>
                  </a:lnTo>
                  <a:lnTo>
                    <a:pt x="1363" y="189"/>
                  </a:lnTo>
                  <a:lnTo>
                    <a:pt x="1353" y="178"/>
                  </a:lnTo>
                  <a:lnTo>
                    <a:pt x="1341" y="178"/>
                  </a:lnTo>
                  <a:lnTo>
                    <a:pt x="1328" y="166"/>
                  </a:lnTo>
                  <a:lnTo>
                    <a:pt x="1316" y="154"/>
                  </a:lnTo>
                  <a:lnTo>
                    <a:pt x="1306" y="142"/>
                  </a:lnTo>
                  <a:lnTo>
                    <a:pt x="1293" y="142"/>
                  </a:lnTo>
                  <a:lnTo>
                    <a:pt x="1281" y="129"/>
                  </a:lnTo>
                  <a:lnTo>
                    <a:pt x="1269" y="119"/>
                  </a:lnTo>
                  <a:lnTo>
                    <a:pt x="1259" y="119"/>
                  </a:lnTo>
                  <a:lnTo>
                    <a:pt x="1246" y="107"/>
                  </a:lnTo>
                  <a:lnTo>
                    <a:pt x="1234" y="107"/>
                  </a:lnTo>
                  <a:lnTo>
                    <a:pt x="1222" y="94"/>
                  </a:lnTo>
                  <a:lnTo>
                    <a:pt x="1212" y="94"/>
                  </a:lnTo>
                  <a:lnTo>
                    <a:pt x="1199" y="82"/>
                  </a:lnTo>
                  <a:lnTo>
                    <a:pt x="1187" y="82"/>
                  </a:lnTo>
                  <a:lnTo>
                    <a:pt x="1175" y="72"/>
                  </a:lnTo>
                  <a:lnTo>
                    <a:pt x="1164" y="72"/>
                  </a:lnTo>
                  <a:lnTo>
                    <a:pt x="1152" y="59"/>
                  </a:lnTo>
                  <a:lnTo>
                    <a:pt x="1140" y="59"/>
                  </a:lnTo>
                  <a:lnTo>
                    <a:pt x="1130" y="59"/>
                  </a:lnTo>
                  <a:lnTo>
                    <a:pt x="1117" y="47"/>
                  </a:lnTo>
                  <a:lnTo>
                    <a:pt x="1105" y="47"/>
                  </a:lnTo>
                  <a:lnTo>
                    <a:pt x="1093" y="35"/>
                  </a:lnTo>
                  <a:lnTo>
                    <a:pt x="1083" y="35"/>
                  </a:lnTo>
                  <a:lnTo>
                    <a:pt x="1070" y="35"/>
                  </a:lnTo>
                  <a:lnTo>
                    <a:pt x="1058" y="35"/>
                  </a:lnTo>
                  <a:lnTo>
                    <a:pt x="1046" y="24"/>
                  </a:lnTo>
                  <a:lnTo>
                    <a:pt x="1035" y="24"/>
                  </a:lnTo>
                  <a:lnTo>
                    <a:pt x="1023" y="24"/>
                  </a:lnTo>
                  <a:lnTo>
                    <a:pt x="1011" y="24"/>
                  </a:lnTo>
                  <a:lnTo>
                    <a:pt x="999" y="12"/>
                  </a:lnTo>
                  <a:lnTo>
                    <a:pt x="988" y="12"/>
                  </a:lnTo>
                  <a:lnTo>
                    <a:pt x="976" y="12"/>
                  </a:lnTo>
                  <a:lnTo>
                    <a:pt x="964" y="12"/>
                  </a:lnTo>
                  <a:lnTo>
                    <a:pt x="952" y="12"/>
                  </a:lnTo>
                  <a:lnTo>
                    <a:pt x="941" y="12"/>
                  </a:lnTo>
                  <a:lnTo>
                    <a:pt x="929" y="0"/>
                  </a:lnTo>
                  <a:lnTo>
                    <a:pt x="917" y="0"/>
                  </a:lnTo>
                  <a:lnTo>
                    <a:pt x="905" y="0"/>
                  </a:lnTo>
                  <a:lnTo>
                    <a:pt x="894" y="0"/>
                  </a:lnTo>
                  <a:lnTo>
                    <a:pt x="882" y="0"/>
                  </a:lnTo>
                  <a:lnTo>
                    <a:pt x="870" y="0"/>
                  </a:lnTo>
                  <a:lnTo>
                    <a:pt x="858" y="0"/>
                  </a:lnTo>
                  <a:lnTo>
                    <a:pt x="847" y="0"/>
                  </a:lnTo>
                  <a:lnTo>
                    <a:pt x="835" y="0"/>
                  </a:lnTo>
                  <a:lnTo>
                    <a:pt x="823" y="0"/>
                  </a:lnTo>
                  <a:lnTo>
                    <a:pt x="812" y="0"/>
                  </a:lnTo>
                  <a:lnTo>
                    <a:pt x="800" y="0"/>
                  </a:lnTo>
                  <a:lnTo>
                    <a:pt x="788" y="0"/>
                  </a:lnTo>
                  <a:lnTo>
                    <a:pt x="776" y="0"/>
                  </a:lnTo>
                  <a:lnTo>
                    <a:pt x="765" y="0"/>
                  </a:lnTo>
                  <a:lnTo>
                    <a:pt x="753" y="0"/>
                  </a:lnTo>
                  <a:lnTo>
                    <a:pt x="741" y="0"/>
                  </a:lnTo>
                  <a:lnTo>
                    <a:pt x="729" y="12"/>
                  </a:lnTo>
                  <a:lnTo>
                    <a:pt x="718" y="12"/>
                  </a:lnTo>
                  <a:lnTo>
                    <a:pt x="706" y="12"/>
                  </a:lnTo>
                  <a:lnTo>
                    <a:pt x="694" y="12"/>
                  </a:lnTo>
                  <a:lnTo>
                    <a:pt x="682" y="12"/>
                  </a:lnTo>
                  <a:lnTo>
                    <a:pt x="671" y="12"/>
                  </a:lnTo>
                  <a:lnTo>
                    <a:pt x="659" y="24"/>
                  </a:lnTo>
                  <a:lnTo>
                    <a:pt x="647" y="24"/>
                  </a:lnTo>
                  <a:lnTo>
                    <a:pt x="635" y="24"/>
                  </a:lnTo>
                  <a:lnTo>
                    <a:pt x="624" y="24"/>
                  </a:lnTo>
                  <a:lnTo>
                    <a:pt x="612" y="35"/>
                  </a:lnTo>
                  <a:lnTo>
                    <a:pt x="600" y="35"/>
                  </a:lnTo>
                  <a:lnTo>
                    <a:pt x="587" y="35"/>
                  </a:lnTo>
                  <a:lnTo>
                    <a:pt x="577" y="35"/>
                  </a:lnTo>
                  <a:lnTo>
                    <a:pt x="565" y="47"/>
                  </a:lnTo>
                  <a:lnTo>
                    <a:pt x="553" y="47"/>
                  </a:lnTo>
                  <a:lnTo>
                    <a:pt x="540" y="59"/>
                  </a:lnTo>
                  <a:lnTo>
                    <a:pt x="530" y="59"/>
                  </a:lnTo>
                  <a:lnTo>
                    <a:pt x="518" y="59"/>
                  </a:lnTo>
                  <a:lnTo>
                    <a:pt x="506" y="72"/>
                  </a:lnTo>
                  <a:lnTo>
                    <a:pt x="495" y="72"/>
                  </a:lnTo>
                  <a:lnTo>
                    <a:pt x="483" y="82"/>
                  </a:lnTo>
                  <a:lnTo>
                    <a:pt x="471" y="82"/>
                  </a:lnTo>
                  <a:lnTo>
                    <a:pt x="458" y="94"/>
                  </a:lnTo>
                  <a:lnTo>
                    <a:pt x="448" y="94"/>
                  </a:lnTo>
                  <a:lnTo>
                    <a:pt x="436" y="107"/>
                  </a:lnTo>
                  <a:lnTo>
                    <a:pt x="424" y="107"/>
                  </a:lnTo>
                  <a:lnTo>
                    <a:pt x="411" y="119"/>
                  </a:lnTo>
                  <a:lnTo>
                    <a:pt x="401" y="119"/>
                  </a:lnTo>
                  <a:lnTo>
                    <a:pt x="389" y="129"/>
                  </a:lnTo>
                  <a:lnTo>
                    <a:pt x="377" y="142"/>
                  </a:lnTo>
                  <a:lnTo>
                    <a:pt x="364" y="142"/>
                  </a:lnTo>
                  <a:lnTo>
                    <a:pt x="354" y="154"/>
                  </a:lnTo>
                  <a:lnTo>
                    <a:pt x="342" y="166"/>
                  </a:lnTo>
                  <a:lnTo>
                    <a:pt x="329" y="178"/>
                  </a:lnTo>
                  <a:lnTo>
                    <a:pt x="317" y="178"/>
                  </a:lnTo>
                  <a:lnTo>
                    <a:pt x="307" y="189"/>
                  </a:lnTo>
                  <a:lnTo>
                    <a:pt x="295" y="201"/>
                  </a:lnTo>
                  <a:lnTo>
                    <a:pt x="282" y="213"/>
                  </a:lnTo>
                  <a:lnTo>
                    <a:pt x="270" y="225"/>
                  </a:lnTo>
                  <a:lnTo>
                    <a:pt x="260" y="236"/>
                  </a:lnTo>
                  <a:lnTo>
                    <a:pt x="248" y="248"/>
                  </a:lnTo>
                  <a:lnTo>
                    <a:pt x="235" y="260"/>
                  </a:lnTo>
                  <a:lnTo>
                    <a:pt x="223" y="273"/>
                  </a:lnTo>
                  <a:lnTo>
                    <a:pt x="213" y="283"/>
                  </a:lnTo>
                  <a:lnTo>
                    <a:pt x="200" y="295"/>
                  </a:lnTo>
                  <a:lnTo>
                    <a:pt x="188" y="308"/>
                  </a:lnTo>
                  <a:lnTo>
                    <a:pt x="178" y="320"/>
                  </a:lnTo>
                  <a:lnTo>
                    <a:pt x="178" y="330"/>
                  </a:lnTo>
                  <a:lnTo>
                    <a:pt x="166" y="343"/>
                  </a:lnTo>
                  <a:lnTo>
                    <a:pt x="153" y="355"/>
                  </a:lnTo>
                  <a:lnTo>
                    <a:pt x="141" y="367"/>
                  </a:lnTo>
                  <a:lnTo>
                    <a:pt x="141" y="378"/>
                  </a:lnTo>
                  <a:lnTo>
                    <a:pt x="131" y="390"/>
                  </a:lnTo>
                  <a:lnTo>
                    <a:pt x="119" y="402"/>
                  </a:lnTo>
                  <a:lnTo>
                    <a:pt x="119" y="414"/>
                  </a:lnTo>
                  <a:lnTo>
                    <a:pt x="106" y="425"/>
                  </a:lnTo>
                  <a:lnTo>
                    <a:pt x="106" y="437"/>
                  </a:lnTo>
                  <a:lnTo>
                    <a:pt x="94" y="449"/>
                  </a:lnTo>
                  <a:lnTo>
                    <a:pt x="94" y="461"/>
                  </a:lnTo>
                  <a:lnTo>
                    <a:pt x="84" y="472"/>
                  </a:lnTo>
                  <a:lnTo>
                    <a:pt x="84" y="484"/>
                  </a:lnTo>
                  <a:lnTo>
                    <a:pt x="71" y="496"/>
                  </a:lnTo>
                  <a:lnTo>
                    <a:pt x="71" y="509"/>
                  </a:lnTo>
                  <a:lnTo>
                    <a:pt x="59" y="519"/>
                  </a:lnTo>
                  <a:lnTo>
                    <a:pt x="59" y="531"/>
                  </a:lnTo>
                  <a:lnTo>
                    <a:pt x="59" y="544"/>
                  </a:lnTo>
                  <a:lnTo>
                    <a:pt x="47" y="556"/>
                  </a:lnTo>
                  <a:lnTo>
                    <a:pt x="47" y="566"/>
                  </a:lnTo>
                  <a:lnTo>
                    <a:pt x="37" y="579"/>
                  </a:lnTo>
                  <a:lnTo>
                    <a:pt x="37" y="591"/>
                  </a:lnTo>
                  <a:lnTo>
                    <a:pt x="37" y="603"/>
                  </a:lnTo>
                  <a:lnTo>
                    <a:pt x="37" y="614"/>
                  </a:lnTo>
                  <a:lnTo>
                    <a:pt x="24" y="626"/>
                  </a:lnTo>
                  <a:lnTo>
                    <a:pt x="24" y="638"/>
                  </a:lnTo>
                  <a:lnTo>
                    <a:pt x="24" y="650"/>
                  </a:lnTo>
                  <a:lnTo>
                    <a:pt x="24" y="662"/>
                  </a:lnTo>
                  <a:lnTo>
                    <a:pt x="12" y="673"/>
                  </a:lnTo>
                  <a:lnTo>
                    <a:pt x="12" y="685"/>
                  </a:lnTo>
                  <a:lnTo>
                    <a:pt x="12" y="697"/>
                  </a:lnTo>
                  <a:lnTo>
                    <a:pt x="12" y="710"/>
                  </a:lnTo>
                  <a:lnTo>
                    <a:pt x="12" y="720"/>
                  </a:lnTo>
                  <a:lnTo>
                    <a:pt x="12" y="732"/>
                  </a:lnTo>
                  <a:lnTo>
                    <a:pt x="0" y="745"/>
                  </a:lnTo>
                  <a:lnTo>
                    <a:pt x="0" y="757"/>
                  </a:lnTo>
                  <a:lnTo>
                    <a:pt x="0" y="767"/>
                  </a:lnTo>
                  <a:lnTo>
                    <a:pt x="0" y="780"/>
                  </a:lnTo>
                  <a:lnTo>
                    <a:pt x="0" y="792"/>
                  </a:lnTo>
                  <a:lnTo>
                    <a:pt x="0" y="804"/>
                  </a:lnTo>
                  <a:lnTo>
                    <a:pt x="0" y="815"/>
                  </a:lnTo>
                  <a:lnTo>
                    <a:pt x="0" y="827"/>
                  </a:lnTo>
                  <a:lnTo>
                    <a:pt x="0" y="839"/>
                  </a:lnTo>
                  <a:lnTo>
                    <a:pt x="0" y="851"/>
                  </a:lnTo>
                  <a:lnTo>
                    <a:pt x="0" y="862"/>
                  </a:lnTo>
                  <a:lnTo>
                    <a:pt x="0" y="874"/>
                  </a:lnTo>
                  <a:lnTo>
                    <a:pt x="0" y="886"/>
                  </a:lnTo>
                  <a:lnTo>
                    <a:pt x="0" y="898"/>
                  </a:lnTo>
                  <a:lnTo>
                    <a:pt x="0" y="909"/>
                  </a:lnTo>
                  <a:lnTo>
                    <a:pt x="0" y="921"/>
                  </a:lnTo>
                  <a:lnTo>
                    <a:pt x="0" y="933"/>
                  </a:lnTo>
                  <a:lnTo>
                    <a:pt x="12" y="946"/>
                  </a:lnTo>
                  <a:lnTo>
                    <a:pt x="12" y="956"/>
                  </a:lnTo>
                  <a:lnTo>
                    <a:pt x="12" y="968"/>
                  </a:lnTo>
                  <a:lnTo>
                    <a:pt x="12" y="981"/>
                  </a:lnTo>
                  <a:lnTo>
                    <a:pt x="12" y="993"/>
                  </a:lnTo>
                  <a:lnTo>
                    <a:pt x="12" y="1003"/>
                  </a:lnTo>
                  <a:lnTo>
                    <a:pt x="24" y="1016"/>
                  </a:lnTo>
                  <a:lnTo>
                    <a:pt x="24" y="1028"/>
                  </a:lnTo>
                  <a:lnTo>
                    <a:pt x="24" y="1040"/>
                  </a:lnTo>
                  <a:lnTo>
                    <a:pt x="24" y="1050"/>
                  </a:lnTo>
                  <a:lnTo>
                    <a:pt x="37" y="1063"/>
                  </a:lnTo>
                  <a:lnTo>
                    <a:pt x="37" y="1075"/>
                  </a:lnTo>
                  <a:lnTo>
                    <a:pt x="37" y="1087"/>
                  </a:lnTo>
                  <a:lnTo>
                    <a:pt x="37" y="1099"/>
                  </a:lnTo>
                  <a:lnTo>
                    <a:pt x="47" y="1110"/>
                  </a:lnTo>
                  <a:lnTo>
                    <a:pt x="47" y="1122"/>
                  </a:lnTo>
                  <a:lnTo>
                    <a:pt x="59" y="1134"/>
                  </a:lnTo>
                  <a:lnTo>
                    <a:pt x="59" y="1147"/>
                  </a:lnTo>
                  <a:lnTo>
                    <a:pt x="59" y="1157"/>
                  </a:lnTo>
                  <a:lnTo>
                    <a:pt x="71" y="1169"/>
                  </a:lnTo>
                  <a:lnTo>
                    <a:pt x="71" y="1182"/>
                  </a:lnTo>
                  <a:lnTo>
                    <a:pt x="84" y="1194"/>
                  </a:lnTo>
                  <a:lnTo>
                    <a:pt x="84" y="1204"/>
                  </a:lnTo>
                  <a:lnTo>
                    <a:pt x="94" y="1217"/>
                  </a:lnTo>
                  <a:lnTo>
                    <a:pt x="94" y="1229"/>
                  </a:lnTo>
                  <a:lnTo>
                    <a:pt x="106" y="1241"/>
                  </a:lnTo>
                  <a:lnTo>
                    <a:pt x="106" y="1252"/>
                  </a:lnTo>
                  <a:lnTo>
                    <a:pt x="119" y="1264"/>
                  </a:lnTo>
                  <a:lnTo>
                    <a:pt x="119" y="1276"/>
                  </a:lnTo>
                  <a:lnTo>
                    <a:pt x="131" y="1288"/>
                  </a:lnTo>
                  <a:lnTo>
                    <a:pt x="141" y="1299"/>
                  </a:lnTo>
                  <a:lnTo>
                    <a:pt x="141" y="1311"/>
                  </a:lnTo>
                  <a:lnTo>
                    <a:pt x="153" y="1323"/>
                  </a:lnTo>
                  <a:lnTo>
                    <a:pt x="166" y="1335"/>
                  </a:lnTo>
                  <a:lnTo>
                    <a:pt x="178" y="1346"/>
                  </a:lnTo>
                  <a:lnTo>
                    <a:pt x="178" y="1358"/>
                  </a:lnTo>
                  <a:lnTo>
                    <a:pt x="188" y="1370"/>
                  </a:lnTo>
                  <a:lnTo>
                    <a:pt x="200" y="1383"/>
                  </a:lnTo>
                  <a:lnTo>
                    <a:pt x="213" y="1393"/>
                  </a:lnTo>
                  <a:lnTo>
                    <a:pt x="223" y="1405"/>
                  </a:lnTo>
                  <a:lnTo>
                    <a:pt x="235" y="1418"/>
                  </a:lnTo>
                  <a:lnTo>
                    <a:pt x="248" y="1430"/>
                  </a:lnTo>
                  <a:lnTo>
                    <a:pt x="260" y="1440"/>
                  </a:lnTo>
                  <a:lnTo>
                    <a:pt x="270" y="1453"/>
                  </a:lnTo>
                  <a:lnTo>
                    <a:pt x="282" y="1465"/>
                  </a:lnTo>
                  <a:lnTo>
                    <a:pt x="295" y="1477"/>
                  </a:lnTo>
                  <a:lnTo>
                    <a:pt x="307" y="1487"/>
                  </a:lnTo>
                  <a:lnTo>
                    <a:pt x="317" y="1500"/>
                  </a:lnTo>
                  <a:lnTo>
                    <a:pt x="329" y="1500"/>
                  </a:lnTo>
                  <a:lnTo>
                    <a:pt x="342" y="1512"/>
                  </a:lnTo>
                  <a:lnTo>
                    <a:pt x="354" y="1524"/>
                  </a:lnTo>
                  <a:lnTo>
                    <a:pt x="364" y="1535"/>
                  </a:lnTo>
                  <a:lnTo>
                    <a:pt x="377" y="1535"/>
                  </a:lnTo>
                  <a:lnTo>
                    <a:pt x="389" y="1547"/>
                  </a:lnTo>
                  <a:lnTo>
                    <a:pt x="401" y="1559"/>
                  </a:lnTo>
                  <a:lnTo>
                    <a:pt x="411" y="1559"/>
                  </a:lnTo>
                  <a:lnTo>
                    <a:pt x="424" y="1571"/>
                  </a:lnTo>
                  <a:lnTo>
                    <a:pt x="436" y="1571"/>
                  </a:lnTo>
                  <a:lnTo>
                    <a:pt x="448" y="1584"/>
                  </a:lnTo>
                  <a:lnTo>
                    <a:pt x="458" y="1584"/>
                  </a:lnTo>
                  <a:lnTo>
                    <a:pt x="471" y="1594"/>
                  </a:lnTo>
                  <a:lnTo>
                    <a:pt x="483" y="1594"/>
                  </a:lnTo>
                  <a:lnTo>
                    <a:pt x="495" y="1606"/>
                  </a:lnTo>
                  <a:lnTo>
                    <a:pt x="506" y="1606"/>
                  </a:lnTo>
                  <a:lnTo>
                    <a:pt x="518" y="1619"/>
                  </a:lnTo>
                  <a:lnTo>
                    <a:pt x="530" y="1619"/>
                  </a:lnTo>
                  <a:lnTo>
                    <a:pt x="540" y="1619"/>
                  </a:lnTo>
                  <a:lnTo>
                    <a:pt x="553" y="1631"/>
                  </a:lnTo>
                  <a:lnTo>
                    <a:pt x="565" y="1631"/>
                  </a:lnTo>
                  <a:lnTo>
                    <a:pt x="577" y="1641"/>
                  </a:lnTo>
                  <a:lnTo>
                    <a:pt x="587" y="1641"/>
                  </a:lnTo>
                  <a:lnTo>
                    <a:pt x="600" y="1641"/>
                  </a:lnTo>
                  <a:lnTo>
                    <a:pt x="612" y="1641"/>
                  </a:lnTo>
                  <a:lnTo>
                    <a:pt x="624" y="1654"/>
                  </a:lnTo>
                  <a:lnTo>
                    <a:pt x="635" y="1654"/>
                  </a:lnTo>
                  <a:lnTo>
                    <a:pt x="647" y="1654"/>
                  </a:lnTo>
                  <a:lnTo>
                    <a:pt x="659" y="1654"/>
                  </a:lnTo>
                  <a:lnTo>
                    <a:pt x="671" y="1666"/>
                  </a:lnTo>
                  <a:lnTo>
                    <a:pt x="682" y="1666"/>
                  </a:lnTo>
                  <a:lnTo>
                    <a:pt x="694" y="1666"/>
                  </a:lnTo>
                  <a:lnTo>
                    <a:pt x="706" y="1666"/>
                  </a:lnTo>
                  <a:lnTo>
                    <a:pt x="718" y="1666"/>
                  </a:lnTo>
                  <a:lnTo>
                    <a:pt x="729" y="1666"/>
                  </a:lnTo>
                  <a:lnTo>
                    <a:pt x="741" y="1678"/>
                  </a:lnTo>
                  <a:lnTo>
                    <a:pt x="753" y="1678"/>
                  </a:lnTo>
                  <a:lnTo>
                    <a:pt x="765" y="1678"/>
                  </a:lnTo>
                  <a:lnTo>
                    <a:pt x="776" y="1678"/>
                  </a:lnTo>
                  <a:lnTo>
                    <a:pt x="788" y="1678"/>
                  </a:lnTo>
                  <a:lnTo>
                    <a:pt x="800" y="1678"/>
                  </a:lnTo>
                  <a:lnTo>
                    <a:pt x="812" y="1678"/>
                  </a:lnTo>
                  <a:lnTo>
                    <a:pt x="823" y="1678"/>
                  </a:lnTo>
                  <a:lnTo>
                    <a:pt x="835" y="1678"/>
                  </a:lnTo>
                  <a:lnTo>
                    <a:pt x="847" y="1678"/>
                  </a:lnTo>
                  <a:lnTo>
                    <a:pt x="858" y="1678"/>
                  </a:lnTo>
                  <a:lnTo>
                    <a:pt x="870" y="1678"/>
                  </a:lnTo>
                  <a:lnTo>
                    <a:pt x="882" y="1678"/>
                  </a:lnTo>
                  <a:lnTo>
                    <a:pt x="894" y="1678"/>
                  </a:lnTo>
                  <a:lnTo>
                    <a:pt x="905" y="1678"/>
                  </a:lnTo>
                  <a:lnTo>
                    <a:pt x="917" y="1678"/>
                  </a:lnTo>
                  <a:lnTo>
                    <a:pt x="929" y="1678"/>
                  </a:lnTo>
                  <a:lnTo>
                    <a:pt x="941" y="1666"/>
                  </a:lnTo>
                  <a:lnTo>
                    <a:pt x="952" y="1666"/>
                  </a:lnTo>
                  <a:lnTo>
                    <a:pt x="964" y="1666"/>
                  </a:lnTo>
                  <a:lnTo>
                    <a:pt x="976" y="1666"/>
                  </a:lnTo>
                  <a:lnTo>
                    <a:pt x="988" y="1666"/>
                  </a:lnTo>
                  <a:lnTo>
                    <a:pt x="999" y="1666"/>
                  </a:lnTo>
                  <a:lnTo>
                    <a:pt x="1011" y="1654"/>
                  </a:lnTo>
                  <a:lnTo>
                    <a:pt x="1023" y="1654"/>
                  </a:lnTo>
                  <a:lnTo>
                    <a:pt x="1035" y="1654"/>
                  </a:lnTo>
                  <a:lnTo>
                    <a:pt x="1046" y="1654"/>
                  </a:lnTo>
                  <a:lnTo>
                    <a:pt x="1058" y="1641"/>
                  </a:lnTo>
                  <a:lnTo>
                    <a:pt x="1070" y="1641"/>
                  </a:lnTo>
                  <a:lnTo>
                    <a:pt x="1083" y="1641"/>
                  </a:lnTo>
                  <a:lnTo>
                    <a:pt x="1093" y="1641"/>
                  </a:lnTo>
                  <a:lnTo>
                    <a:pt x="1105" y="1631"/>
                  </a:lnTo>
                  <a:lnTo>
                    <a:pt x="1117" y="1631"/>
                  </a:lnTo>
                  <a:lnTo>
                    <a:pt x="1130" y="1619"/>
                  </a:lnTo>
                  <a:lnTo>
                    <a:pt x="1140" y="1619"/>
                  </a:lnTo>
                  <a:lnTo>
                    <a:pt x="1152" y="1619"/>
                  </a:lnTo>
                  <a:lnTo>
                    <a:pt x="1164" y="1606"/>
                  </a:lnTo>
                  <a:lnTo>
                    <a:pt x="1175" y="1606"/>
                  </a:lnTo>
                  <a:lnTo>
                    <a:pt x="1187" y="1594"/>
                  </a:lnTo>
                  <a:lnTo>
                    <a:pt x="1199" y="1594"/>
                  </a:lnTo>
                  <a:lnTo>
                    <a:pt x="1212" y="1584"/>
                  </a:lnTo>
                  <a:lnTo>
                    <a:pt x="1222" y="1584"/>
                  </a:lnTo>
                  <a:lnTo>
                    <a:pt x="1234" y="1571"/>
                  </a:lnTo>
                  <a:lnTo>
                    <a:pt x="1246" y="1571"/>
                  </a:lnTo>
                  <a:lnTo>
                    <a:pt x="1259" y="1559"/>
                  </a:lnTo>
                  <a:lnTo>
                    <a:pt x="1269" y="1559"/>
                  </a:lnTo>
                  <a:lnTo>
                    <a:pt x="1281" y="1547"/>
                  </a:lnTo>
                  <a:lnTo>
                    <a:pt x="1293" y="1535"/>
                  </a:lnTo>
                  <a:lnTo>
                    <a:pt x="1306" y="1535"/>
                  </a:lnTo>
                  <a:lnTo>
                    <a:pt x="1316" y="1524"/>
                  </a:lnTo>
                  <a:lnTo>
                    <a:pt x="1328" y="1512"/>
                  </a:lnTo>
                  <a:lnTo>
                    <a:pt x="1341" y="1500"/>
                  </a:lnTo>
                  <a:lnTo>
                    <a:pt x="1353" y="1500"/>
                  </a:lnTo>
                  <a:lnTo>
                    <a:pt x="1363" y="1487"/>
                  </a:lnTo>
                  <a:lnTo>
                    <a:pt x="1375" y="1477"/>
                  </a:lnTo>
                  <a:lnTo>
                    <a:pt x="1388" y="1465"/>
                  </a:lnTo>
                  <a:lnTo>
                    <a:pt x="1400" y="1453"/>
                  </a:lnTo>
                  <a:lnTo>
                    <a:pt x="1410" y="1440"/>
                  </a:lnTo>
                  <a:lnTo>
                    <a:pt x="1422" y="1430"/>
                  </a:lnTo>
                  <a:lnTo>
                    <a:pt x="1435" y="1418"/>
                  </a:lnTo>
                  <a:lnTo>
                    <a:pt x="1447" y="1405"/>
                  </a:lnTo>
                  <a:lnTo>
                    <a:pt x="1457" y="1393"/>
                  </a:lnTo>
                  <a:lnTo>
                    <a:pt x="1470" y="1383"/>
                  </a:lnTo>
                  <a:lnTo>
                    <a:pt x="1482" y="1370"/>
                  </a:lnTo>
                  <a:lnTo>
                    <a:pt x="1492" y="1358"/>
                  </a:lnTo>
                  <a:lnTo>
                    <a:pt x="1492" y="1346"/>
                  </a:lnTo>
                  <a:lnTo>
                    <a:pt x="1504" y="1335"/>
                  </a:lnTo>
                  <a:lnTo>
                    <a:pt x="1517" y="1323"/>
                  </a:lnTo>
                  <a:lnTo>
                    <a:pt x="1529" y="1311"/>
                  </a:lnTo>
                  <a:lnTo>
                    <a:pt x="1529" y="1299"/>
                  </a:lnTo>
                  <a:lnTo>
                    <a:pt x="1539" y="1288"/>
                  </a:lnTo>
                  <a:lnTo>
                    <a:pt x="1551" y="1276"/>
                  </a:lnTo>
                  <a:lnTo>
                    <a:pt x="1551" y="1264"/>
                  </a:lnTo>
                  <a:lnTo>
                    <a:pt x="1564" y="1252"/>
                  </a:lnTo>
                  <a:lnTo>
                    <a:pt x="1564" y="1241"/>
                  </a:lnTo>
                  <a:lnTo>
                    <a:pt x="1576" y="1229"/>
                  </a:lnTo>
                  <a:lnTo>
                    <a:pt x="1576" y="1217"/>
                  </a:lnTo>
                  <a:lnTo>
                    <a:pt x="1586" y="1204"/>
                  </a:lnTo>
                  <a:lnTo>
                    <a:pt x="1586" y="1194"/>
                  </a:lnTo>
                  <a:lnTo>
                    <a:pt x="1599" y="1182"/>
                  </a:lnTo>
                  <a:lnTo>
                    <a:pt x="1599" y="1169"/>
                  </a:lnTo>
                  <a:lnTo>
                    <a:pt x="1611" y="1157"/>
                  </a:lnTo>
                  <a:lnTo>
                    <a:pt x="1611" y="1147"/>
                  </a:lnTo>
                  <a:lnTo>
                    <a:pt x="1611" y="1134"/>
                  </a:lnTo>
                  <a:lnTo>
                    <a:pt x="1623" y="1122"/>
                  </a:lnTo>
                  <a:lnTo>
                    <a:pt x="1623" y="1110"/>
                  </a:lnTo>
                  <a:lnTo>
                    <a:pt x="1633" y="1099"/>
                  </a:lnTo>
                  <a:lnTo>
                    <a:pt x="1633" y="1087"/>
                  </a:lnTo>
                  <a:lnTo>
                    <a:pt x="1633" y="1075"/>
                  </a:lnTo>
                  <a:lnTo>
                    <a:pt x="1633" y="1063"/>
                  </a:lnTo>
                  <a:lnTo>
                    <a:pt x="1646" y="1050"/>
                  </a:lnTo>
                  <a:lnTo>
                    <a:pt x="1646" y="1040"/>
                  </a:lnTo>
                  <a:lnTo>
                    <a:pt x="1646" y="1028"/>
                  </a:lnTo>
                  <a:lnTo>
                    <a:pt x="1646" y="1016"/>
                  </a:lnTo>
                  <a:lnTo>
                    <a:pt x="1658" y="1003"/>
                  </a:lnTo>
                  <a:lnTo>
                    <a:pt x="1658" y="993"/>
                  </a:lnTo>
                  <a:lnTo>
                    <a:pt x="1658" y="981"/>
                  </a:lnTo>
                  <a:lnTo>
                    <a:pt x="1658" y="968"/>
                  </a:lnTo>
                  <a:lnTo>
                    <a:pt x="1658" y="956"/>
                  </a:lnTo>
                  <a:lnTo>
                    <a:pt x="1658" y="946"/>
                  </a:lnTo>
                  <a:lnTo>
                    <a:pt x="1670" y="933"/>
                  </a:lnTo>
                  <a:lnTo>
                    <a:pt x="1670" y="921"/>
                  </a:lnTo>
                  <a:lnTo>
                    <a:pt x="1670" y="909"/>
                  </a:lnTo>
                  <a:lnTo>
                    <a:pt x="1670" y="898"/>
                  </a:lnTo>
                  <a:lnTo>
                    <a:pt x="1670" y="886"/>
                  </a:lnTo>
                  <a:lnTo>
                    <a:pt x="1670" y="874"/>
                  </a:lnTo>
                  <a:lnTo>
                    <a:pt x="1670" y="862"/>
                  </a:lnTo>
                  <a:lnTo>
                    <a:pt x="1670" y="851"/>
                  </a:lnTo>
                  <a:lnTo>
                    <a:pt x="1670" y="839"/>
                  </a:lnTo>
                </a:path>
              </a:pathLst>
            </a:custGeom>
            <a:solidFill>
              <a:srgbClr val="FFFFFF"/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34834" name="Freeform 6"/>
            <p:cNvSpPr>
              <a:spLocks/>
            </p:cNvSpPr>
            <p:nvPr/>
          </p:nvSpPr>
          <p:spPr bwMode="auto">
            <a:xfrm>
              <a:off x="2405" y="1473"/>
              <a:ext cx="1398" cy="1407"/>
            </a:xfrm>
            <a:custGeom>
              <a:avLst/>
              <a:gdLst>
                <a:gd name="T0" fmla="*/ 1397 w 1201"/>
                <a:gd name="T1" fmla="*/ 650 h 1252"/>
                <a:gd name="T2" fmla="*/ 1383 w 1201"/>
                <a:gd name="T3" fmla="*/ 583 h 1252"/>
                <a:gd name="T4" fmla="*/ 1369 w 1201"/>
                <a:gd name="T5" fmla="*/ 517 h 1252"/>
                <a:gd name="T6" fmla="*/ 1356 w 1201"/>
                <a:gd name="T7" fmla="*/ 450 h 1252"/>
                <a:gd name="T8" fmla="*/ 1313 w 1201"/>
                <a:gd name="T9" fmla="*/ 383 h 1252"/>
                <a:gd name="T10" fmla="*/ 1287 w 1201"/>
                <a:gd name="T11" fmla="*/ 318 h 1252"/>
                <a:gd name="T12" fmla="*/ 1233 w 1201"/>
                <a:gd name="T13" fmla="*/ 252 h 1252"/>
                <a:gd name="T14" fmla="*/ 1178 w 1201"/>
                <a:gd name="T15" fmla="*/ 184 h 1252"/>
                <a:gd name="T16" fmla="*/ 1108 w 1201"/>
                <a:gd name="T17" fmla="*/ 131 h 1252"/>
                <a:gd name="T18" fmla="*/ 1042 w 1201"/>
                <a:gd name="T19" fmla="*/ 92 h 1252"/>
                <a:gd name="T20" fmla="*/ 972 w 1201"/>
                <a:gd name="T21" fmla="*/ 53 h 1252"/>
                <a:gd name="T22" fmla="*/ 903 w 1201"/>
                <a:gd name="T23" fmla="*/ 26 h 1252"/>
                <a:gd name="T24" fmla="*/ 835 w 1201"/>
                <a:gd name="T25" fmla="*/ 11 h 1252"/>
                <a:gd name="T26" fmla="*/ 767 w 1201"/>
                <a:gd name="T27" fmla="*/ 0 h 1252"/>
                <a:gd name="T28" fmla="*/ 698 w 1201"/>
                <a:gd name="T29" fmla="*/ 0 h 1252"/>
                <a:gd name="T30" fmla="*/ 630 w 1201"/>
                <a:gd name="T31" fmla="*/ 0 h 1252"/>
                <a:gd name="T32" fmla="*/ 562 w 1201"/>
                <a:gd name="T33" fmla="*/ 11 h 1252"/>
                <a:gd name="T34" fmla="*/ 494 w 1201"/>
                <a:gd name="T35" fmla="*/ 26 h 1252"/>
                <a:gd name="T36" fmla="*/ 425 w 1201"/>
                <a:gd name="T37" fmla="*/ 53 h 1252"/>
                <a:gd name="T38" fmla="*/ 355 w 1201"/>
                <a:gd name="T39" fmla="*/ 92 h 1252"/>
                <a:gd name="T40" fmla="*/ 289 w 1201"/>
                <a:gd name="T41" fmla="*/ 131 h 1252"/>
                <a:gd name="T42" fmla="*/ 219 w 1201"/>
                <a:gd name="T43" fmla="*/ 184 h 1252"/>
                <a:gd name="T44" fmla="*/ 164 w 1201"/>
                <a:gd name="T45" fmla="*/ 252 h 1252"/>
                <a:gd name="T46" fmla="*/ 109 w 1201"/>
                <a:gd name="T47" fmla="*/ 318 h 1252"/>
                <a:gd name="T48" fmla="*/ 84 w 1201"/>
                <a:gd name="T49" fmla="*/ 383 h 1252"/>
                <a:gd name="T50" fmla="*/ 41 w 1201"/>
                <a:gd name="T51" fmla="*/ 450 h 1252"/>
                <a:gd name="T52" fmla="*/ 28 w 1201"/>
                <a:gd name="T53" fmla="*/ 517 h 1252"/>
                <a:gd name="T54" fmla="*/ 14 w 1201"/>
                <a:gd name="T55" fmla="*/ 583 h 1252"/>
                <a:gd name="T56" fmla="*/ 0 w 1201"/>
                <a:gd name="T57" fmla="*/ 650 h 1252"/>
                <a:gd name="T58" fmla="*/ 0 w 1201"/>
                <a:gd name="T59" fmla="*/ 715 h 1252"/>
                <a:gd name="T60" fmla="*/ 0 w 1201"/>
                <a:gd name="T61" fmla="*/ 781 h 1252"/>
                <a:gd name="T62" fmla="*/ 14 w 1201"/>
                <a:gd name="T63" fmla="*/ 848 h 1252"/>
                <a:gd name="T64" fmla="*/ 28 w 1201"/>
                <a:gd name="T65" fmla="*/ 915 h 1252"/>
                <a:gd name="T66" fmla="*/ 55 w 1201"/>
                <a:gd name="T67" fmla="*/ 982 h 1252"/>
                <a:gd name="T68" fmla="*/ 95 w 1201"/>
                <a:gd name="T69" fmla="*/ 1046 h 1252"/>
                <a:gd name="T70" fmla="*/ 139 w 1201"/>
                <a:gd name="T71" fmla="*/ 1114 h 1252"/>
                <a:gd name="T72" fmla="*/ 193 w 1201"/>
                <a:gd name="T73" fmla="*/ 1180 h 1252"/>
                <a:gd name="T74" fmla="*/ 248 w 1201"/>
                <a:gd name="T75" fmla="*/ 1233 h 1252"/>
                <a:gd name="T76" fmla="*/ 314 w 1201"/>
                <a:gd name="T77" fmla="*/ 1286 h 1252"/>
                <a:gd name="T78" fmla="*/ 384 w 1201"/>
                <a:gd name="T79" fmla="*/ 1325 h 1252"/>
                <a:gd name="T80" fmla="*/ 453 w 1201"/>
                <a:gd name="T81" fmla="*/ 1364 h 1252"/>
                <a:gd name="T82" fmla="*/ 520 w 1201"/>
                <a:gd name="T83" fmla="*/ 1379 h 1252"/>
                <a:gd name="T84" fmla="*/ 589 w 1201"/>
                <a:gd name="T85" fmla="*/ 1392 h 1252"/>
                <a:gd name="T86" fmla="*/ 658 w 1201"/>
                <a:gd name="T87" fmla="*/ 1406 h 1252"/>
                <a:gd name="T88" fmla="*/ 725 w 1201"/>
                <a:gd name="T89" fmla="*/ 1406 h 1252"/>
                <a:gd name="T90" fmla="*/ 794 w 1201"/>
                <a:gd name="T91" fmla="*/ 1392 h 1252"/>
                <a:gd name="T92" fmla="*/ 863 w 1201"/>
                <a:gd name="T93" fmla="*/ 1392 h 1252"/>
                <a:gd name="T94" fmla="*/ 932 w 1201"/>
                <a:gd name="T95" fmla="*/ 1364 h 1252"/>
                <a:gd name="T96" fmla="*/ 999 w 1201"/>
                <a:gd name="T97" fmla="*/ 1340 h 1252"/>
                <a:gd name="T98" fmla="*/ 1067 w 1201"/>
                <a:gd name="T99" fmla="*/ 1300 h 1252"/>
                <a:gd name="T100" fmla="*/ 1137 w 1201"/>
                <a:gd name="T101" fmla="*/ 1246 h 1252"/>
                <a:gd name="T102" fmla="*/ 1204 w 1201"/>
                <a:gd name="T103" fmla="*/ 1193 h 1252"/>
                <a:gd name="T104" fmla="*/ 1258 w 1201"/>
                <a:gd name="T105" fmla="*/ 1127 h 1252"/>
                <a:gd name="T106" fmla="*/ 1301 w 1201"/>
                <a:gd name="T107" fmla="*/ 1060 h 1252"/>
                <a:gd name="T108" fmla="*/ 1328 w 1201"/>
                <a:gd name="T109" fmla="*/ 993 h 1252"/>
                <a:gd name="T110" fmla="*/ 1356 w 1201"/>
                <a:gd name="T111" fmla="*/ 927 h 1252"/>
                <a:gd name="T112" fmla="*/ 1383 w 1201"/>
                <a:gd name="T113" fmla="*/ 862 h 1252"/>
                <a:gd name="T114" fmla="*/ 1397 w 1201"/>
                <a:gd name="T115" fmla="*/ 796 h 1252"/>
                <a:gd name="T116" fmla="*/ 1397 w 1201"/>
                <a:gd name="T117" fmla="*/ 728 h 125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201"/>
                <a:gd name="T178" fmla="*/ 0 h 1252"/>
                <a:gd name="T179" fmla="*/ 1201 w 1201"/>
                <a:gd name="T180" fmla="*/ 1252 h 125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201" h="1252">
                  <a:moveTo>
                    <a:pt x="1200" y="626"/>
                  </a:moveTo>
                  <a:lnTo>
                    <a:pt x="1200" y="613"/>
                  </a:lnTo>
                  <a:lnTo>
                    <a:pt x="1200" y="601"/>
                  </a:lnTo>
                  <a:lnTo>
                    <a:pt x="1200" y="589"/>
                  </a:lnTo>
                  <a:lnTo>
                    <a:pt x="1200" y="578"/>
                  </a:lnTo>
                  <a:lnTo>
                    <a:pt x="1200" y="566"/>
                  </a:lnTo>
                  <a:lnTo>
                    <a:pt x="1200" y="554"/>
                  </a:lnTo>
                  <a:lnTo>
                    <a:pt x="1200" y="542"/>
                  </a:lnTo>
                  <a:lnTo>
                    <a:pt x="1188" y="531"/>
                  </a:lnTo>
                  <a:lnTo>
                    <a:pt x="1188" y="519"/>
                  </a:lnTo>
                  <a:lnTo>
                    <a:pt x="1188" y="507"/>
                  </a:lnTo>
                  <a:lnTo>
                    <a:pt x="1188" y="494"/>
                  </a:lnTo>
                  <a:lnTo>
                    <a:pt x="1188" y="484"/>
                  </a:lnTo>
                  <a:lnTo>
                    <a:pt x="1176" y="472"/>
                  </a:lnTo>
                  <a:lnTo>
                    <a:pt x="1176" y="460"/>
                  </a:lnTo>
                  <a:lnTo>
                    <a:pt x="1176" y="447"/>
                  </a:lnTo>
                  <a:lnTo>
                    <a:pt x="1176" y="437"/>
                  </a:lnTo>
                  <a:lnTo>
                    <a:pt x="1165" y="425"/>
                  </a:lnTo>
                  <a:lnTo>
                    <a:pt x="1165" y="412"/>
                  </a:lnTo>
                  <a:lnTo>
                    <a:pt x="1165" y="400"/>
                  </a:lnTo>
                  <a:lnTo>
                    <a:pt x="1153" y="388"/>
                  </a:lnTo>
                  <a:lnTo>
                    <a:pt x="1153" y="377"/>
                  </a:lnTo>
                  <a:lnTo>
                    <a:pt x="1141" y="365"/>
                  </a:lnTo>
                  <a:lnTo>
                    <a:pt x="1141" y="353"/>
                  </a:lnTo>
                  <a:lnTo>
                    <a:pt x="1128" y="341"/>
                  </a:lnTo>
                  <a:lnTo>
                    <a:pt x="1128" y="330"/>
                  </a:lnTo>
                  <a:lnTo>
                    <a:pt x="1118" y="318"/>
                  </a:lnTo>
                  <a:lnTo>
                    <a:pt x="1118" y="306"/>
                  </a:lnTo>
                  <a:lnTo>
                    <a:pt x="1106" y="294"/>
                  </a:lnTo>
                  <a:lnTo>
                    <a:pt x="1106" y="283"/>
                  </a:lnTo>
                  <a:lnTo>
                    <a:pt x="1094" y="271"/>
                  </a:lnTo>
                  <a:lnTo>
                    <a:pt x="1081" y="259"/>
                  </a:lnTo>
                  <a:lnTo>
                    <a:pt x="1081" y="246"/>
                  </a:lnTo>
                  <a:lnTo>
                    <a:pt x="1071" y="236"/>
                  </a:lnTo>
                  <a:lnTo>
                    <a:pt x="1059" y="224"/>
                  </a:lnTo>
                  <a:lnTo>
                    <a:pt x="1047" y="211"/>
                  </a:lnTo>
                  <a:lnTo>
                    <a:pt x="1034" y="199"/>
                  </a:lnTo>
                  <a:lnTo>
                    <a:pt x="1034" y="189"/>
                  </a:lnTo>
                  <a:lnTo>
                    <a:pt x="1024" y="176"/>
                  </a:lnTo>
                  <a:lnTo>
                    <a:pt x="1012" y="164"/>
                  </a:lnTo>
                  <a:lnTo>
                    <a:pt x="999" y="152"/>
                  </a:lnTo>
                  <a:lnTo>
                    <a:pt x="987" y="152"/>
                  </a:lnTo>
                  <a:lnTo>
                    <a:pt x="977" y="142"/>
                  </a:lnTo>
                  <a:lnTo>
                    <a:pt x="965" y="129"/>
                  </a:lnTo>
                  <a:lnTo>
                    <a:pt x="952" y="117"/>
                  </a:lnTo>
                  <a:lnTo>
                    <a:pt x="940" y="105"/>
                  </a:lnTo>
                  <a:lnTo>
                    <a:pt x="930" y="105"/>
                  </a:lnTo>
                  <a:lnTo>
                    <a:pt x="917" y="94"/>
                  </a:lnTo>
                  <a:lnTo>
                    <a:pt x="905" y="82"/>
                  </a:lnTo>
                  <a:lnTo>
                    <a:pt x="895" y="82"/>
                  </a:lnTo>
                  <a:lnTo>
                    <a:pt x="883" y="70"/>
                  </a:lnTo>
                  <a:lnTo>
                    <a:pt x="870" y="70"/>
                  </a:lnTo>
                  <a:lnTo>
                    <a:pt x="858" y="58"/>
                  </a:lnTo>
                  <a:lnTo>
                    <a:pt x="848" y="58"/>
                  </a:lnTo>
                  <a:lnTo>
                    <a:pt x="835" y="47"/>
                  </a:lnTo>
                  <a:lnTo>
                    <a:pt x="823" y="47"/>
                  </a:lnTo>
                  <a:lnTo>
                    <a:pt x="811" y="35"/>
                  </a:lnTo>
                  <a:lnTo>
                    <a:pt x="801" y="35"/>
                  </a:lnTo>
                  <a:lnTo>
                    <a:pt x="788" y="35"/>
                  </a:lnTo>
                  <a:lnTo>
                    <a:pt x="776" y="23"/>
                  </a:lnTo>
                  <a:lnTo>
                    <a:pt x="764" y="23"/>
                  </a:lnTo>
                  <a:lnTo>
                    <a:pt x="753" y="23"/>
                  </a:lnTo>
                  <a:lnTo>
                    <a:pt x="741" y="10"/>
                  </a:lnTo>
                  <a:lnTo>
                    <a:pt x="729" y="10"/>
                  </a:lnTo>
                  <a:lnTo>
                    <a:pt x="717" y="10"/>
                  </a:lnTo>
                  <a:lnTo>
                    <a:pt x="706" y="10"/>
                  </a:lnTo>
                  <a:lnTo>
                    <a:pt x="694" y="10"/>
                  </a:lnTo>
                  <a:lnTo>
                    <a:pt x="682" y="10"/>
                  </a:lnTo>
                  <a:lnTo>
                    <a:pt x="670" y="0"/>
                  </a:lnTo>
                  <a:lnTo>
                    <a:pt x="659" y="0"/>
                  </a:lnTo>
                  <a:lnTo>
                    <a:pt x="647" y="0"/>
                  </a:lnTo>
                  <a:lnTo>
                    <a:pt x="635" y="0"/>
                  </a:lnTo>
                  <a:lnTo>
                    <a:pt x="623" y="0"/>
                  </a:lnTo>
                  <a:lnTo>
                    <a:pt x="612" y="0"/>
                  </a:lnTo>
                  <a:lnTo>
                    <a:pt x="600" y="0"/>
                  </a:lnTo>
                  <a:lnTo>
                    <a:pt x="588" y="0"/>
                  </a:lnTo>
                  <a:lnTo>
                    <a:pt x="577" y="0"/>
                  </a:lnTo>
                  <a:lnTo>
                    <a:pt x="565" y="0"/>
                  </a:lnTo>
                  <a:lnTo>
                    <a:pt x="553" y="0"/>
                  </a:lnTo>
                  <a:lnTo>
                    <a:pt x="541" y="0"/>
                  </a:lnTo>
                  <a:lnTo>
                    <a:pt x="530" y="0"/>
                  </a:lnTo>
                  <a:lnTo>
                    <a:pt x="518" y="10"/>
                  </a:lnTo>
                  <a:lnTo>
                    <a:pt x="506" y="10"/>
                  </a:lnTo>
                  <a:lnTo>
                    <a:pt x="494" y="10"/>
                  </a:lnTo>
                  <a:lnTo>
                    <a:pt x="483" y="10"/>
                  </a:lnTo>
                  <a:lnTo>
                    <a:pt x="471" y="10"/>
                  </a:lnTo>
                  <a:lnTo>
                    <a:pt x="459" y="10"/>
                  </a:lnTo>
                  <a:lnTo>
                    <a:pt x="447" y="23"/>
                  </a:lnTo>
                  <a:lnTo>
                    <a:pt x="436" y="23"/>
                  </a:lnTo>
                  <a:lnTo>
                    <a:pt x="424" y="23"/>
                  </a:lnTo>
                  <a:lnTo>
                    <a:pt x="412" y="35"/>
                  </a:lnTo>
                  <a:lnTo>
                    <a:pt x="399" y="35"/>
                  </a:lnTo>
                  <a:lnTo>
                    <a:pt x="389" y="35"/>
                  </a:lnTo>
                  <a:lnTo>
                    <a:pt x="377" y="47"/>
                  </a:lnTo>
                  <a:lnTo>
                    <a:pt x="365" y="47"/>
                  </a:lnTo>
                  <a:lnTo>
                    <a:pt x="352" y="58"/>
                  </a:lnTo>
                  <a:lnTo>
                    <a:pt x="342" y="58"/>
                  </a:lnTo>
                  <a:lnTo>
                    <a:pt x="330" y="70"/>
                  </a:lnTo>
                  <a:lnTo>
                    <a:pt x="317" y="70"/>
                  </a:lnTo>
                  <a:lnTo>
                    <a:pt x="305" y="82"/>
                  </a:lnTo>
                  <a:lnTo>
                    <a:pt x="295" y="82"/>
                  </a:lnTo>
                  <a:lnTo>
                    <a:pt x="283" y="94"/>
                  </a:lnTo>
                  <a:lnTo>
                    <a:pt x="270" y="105"/>
                  </a:lnTo>
                  <a:lnTo>
                    <a:pt x="260" y="105"/>
                  </a:lnTo>
                  <a:lnTo>
                    <a:pt x="248" y="117"/>
                  </a:lnTo>
                  <a:lnTo>
                    <a:pt x="235" y="129"/>
                  </a:lnTo>
                  <a:lnTo>
                    <a:pt x="223" y="142"/>
                  </a:lnTo>
                  <a:lnTo>
                    <a:pt x="213" y="152"/>
                  </a:lnTo>
                  <a:lnTo>
                    <a:pt x="201" y="152"/>
                  </a:lnTo>
                  <a:lnTo>
                    <a:pt x="188" y="164"/>
                  </a:lnTo>
                  <a:lnTo>
                    <a:pt x="176" y="176"/>
                  </a:lnTo>
                  <a:lnTo>
                    <a:pt x="166" y="189"/>
                  </a:lnTo>
                  <a:lnTo>
                    <a:pt x="166" y="199"/>
                  </a:lnTo>
                  <a:lnTo>
                    <a:pt x="153" y="211"/>
                  </a:lnTo>
                  <a:lnTo>
                    <a:pt x="141" y="224"/>
                  </a:lnTo>
                  <a:lnTo>
                    <a:pt x="129" y="236"/>
                  </a:lnTo>
                  <a:lnTo>
                    <a:pt x="119" y="246"/>
                  </a:lnTo>
                  <a:lnTo>
                    <a:pt x="119" y="259"/>
                  </a:lnTo>
                  <a:lnTo>
                    <a:pt x="106" y="271"/>
                  </a:lnTo>
                  <a:lnTo>
                    <a:pt x="94" y="283"/>
                  </a:lnTo>
                  <a:lnTo>
                    <a:pt x="94" y="294"/>
                  </a:lnTo>
                  <a:lnTo>
                    <a:pt x="82" y="306"/>
                  </a:lnTo>
                  <a:lnTo>
                    <a:pt x="82" y="318"/>
                  </a:lnTo>
                  <a:lnTo>
                    <a:pt x="72" y="330"/>
                  </a:lnTo>
                  <a:lnTo>
                    <a:pt x="72" y="341"/>
                  </a:lnTo>
                  <a:lnTo>
                    <a:pt x="59" y="353"/>
                  </a:lnTo>
                  <a:lnTo>
                    <a:pt x="59" y="365"/>
                  </a:lnTo>
                  <a:lnTo>
                    <a:pt x="47" y="377"/>
                  </a:lnTo>
                  <a:lnTo>
                    <a:pt x="47" y="388"/>
                  </a:lnTo>
                  <a:lnTo>
                    <a:pt x="35" y="400"/>
                  </a:lnTo>
                  <a:lnTo>
                    <a:pt x="35" y="412"/>
                  </a:lnTo>
                  <a:lnTo>
                    <a:pt x="35" y="425"/>
                  </a:lnTo>
                  <a:lnTo>
                    <a:pt x="24" y="437"/>
                  </a:lnTo>
                  <a:lnTo>
                    <a:pt x="24" y="447"/>
                  </a:lnTo>
                  <a:lnTo>
                    <a:pt x="24" y="460"/>
                  </a:lnTo>
                  <a:lnTo>
                    <a:pt x="24" y="472"/>
                  </a:lnTo>
                  <a:lnTo>
                    <a:pt x="12" y="484"/>
                  </a:lnTo>
                  <a:lnTo>
                    <a:pt x="12" y="494"/>
                  </a:lnTo>
                  <a:lnTo>
                    <a:pt x="12" y="507"/>
                  </a:lnTo>
                  <a:lnTo>
                    <a:pt x="12" y="519"/>
                  </a:lnTo>
                  <a:lnTo>
                    <a:pt x="12" y="531"/>
                  </a:lnTo>
                  <a:lnTo>
                    <a:pt x="0" y="542"/>
                  </a:lnTo>
                  <a:lnTo>
                    <a:pt x="0" y="554"/>
                  </a:lnTo>
                  <a:lnTo>
                    <a:pt x="0" y="566"/>
                  </a:lnTo>
                  <a:lnTo>
                    <a:pt x="0" y="578"/>
                  </a:lnTo>
                  <a:lnTo>
                    <a:pt x="0" y="589"/>
                  </a:lnTo>
                  <a:lnTo>
                    <a:pt x="0" y="601"/>
                  </a:lnTo>
                  <a:lnTo>
                    <a:pt x="0" y="613"/>
                  </a:lnTo>
                  <a:lnTo>
                    <a:pt x="0" y="626"/>
                  </a:lnTo>
                  <a:lnTo>
                    <a:pt x="0" y="636"/>
                  </a:lnTo>
                  <a:lnTo>
                    <a:pt x="0" y="648"/>
                  </a:lnTo>
                  <a:lnTo>
                    <a:pt x="0" y="660"/>
                  </a:lnTo>
                  <a:lnTo>
                    <a:pt x="0" y="673"/>
                  </a:lnTo>
                  <a:lnTo>
                    <a:pt x="0" y="683"/>
                  </a:lnTo>
                  <a:lnTo>
                    <a:pt x="0" y="695"/>
                  </a:lnTo>
                  <a:lnTo>
                    <a:pt x="0" y="708"/>
                  </a:lnTo>
                  <a:lnTo>
                    <a:pt x="12" y="720"/>
                  </a:lnTo>
                  <a:lnTo>
                    <a:pt x="12" y="730"/>
                  </a:lnTo>
                  <a:lnTo>
                    <a:pt x="12" y="743"/>
                  </a:lnTo>
                  <a:lnTo>
                    <a:pt x="12" y="755"/>
                  </a:lnTo>
                  <a:lnTo>
                    <a:pt x="12" y="767"/>
                  </a:lnTo>
                  <a:lnTo>
                    <a:pt x="24" y="778"/>
                  </a:lnTo>
                  <a:lnTo>
                    <a:pt x="24" y="790"/>
                  </a:lnTo>
                  <a:lnTo>
                    <a:pt x="24" y="802"/>
                  </a:lnTo>
                  <a:lnTo>
                    <a:pt x="24" y="814"/>
                  </a:lnTo>
                  <a:lnTo>
                    <a:pt x="35" y="825"/>
                  </a:lnTo>
                  <a:lnTo>
                    <a:pt x="35" y="837"/>
                  </a:lnTo>
                  <a:lnTo>
                    <a:pt x="35" y="849"/>
                  </a:lnTo>
                  <a:lnTo>
                    <a:pt x="47" y="861"/>
                  </a:lnTo>
                  <a:lnTo>
                    <a:pt x="47" y="874"/>
                  </a:lnTo>
                  <a:lnTo>
                    <a:pt x="59" y="884"/>
                  </a:lnTo>
                  <a:lnTo>
                    <a:pt x="59" y="896"/>
                  </a:lnTo>
                  <a:lnTo>
                    <a:pt x="72" y="909"/>
                  </a:lnTo>
                  <a:lnTo>
                    <a:pt x="72" y="921"/>
                  </a:lnTo>
                  <a:lnTo>
                    <a:pt x="82" y="931"/>
                  </a:lnTo>
                  <a:lnTo>
                    <a:pt x="82" y="943"/>
                  </a:lnTo>
                  <a:lnTo>
                    <a:pt x="94" y="956"/>
                  </a:lnTo>
                  <a:lnTo>
                    <a:pt x="94" y="968"/>
                  </a:lnTo>
                  <a:lnTo>
                    <a:pt x="106" y="978"/>
                  </a:lnTo>
                  <a:lnTo>
                    <a:pt x="119" y="991"/>
                  </a:lnTo>
                  <a:lnTo>
                    <a:pt x="119" y="1003"/>
                  </a:lnTo>
                  <a:lnTo>
                    <a:pt x="129" y="1015"/>
                  </a:lnTo>
                  <a:lnTo>
                    <a:pt x="141" y="1026"/>
                  </a:lnTo>
                  <a:lnTo>
                    <a:pt x="153" y="1038"/>
                  </a:lnTo>
                  <a:lnTo>
                    <a:pt x="166" y="1050"/>
                  </a:lnTo>
                  <a:lnTo>
                    <a:pt x="166" y="1062"/>
                  </a:lnTo>
                  <a:lnTo>
                    <a:pt x="176" y="1073"/>
                  </a:lnTo>
                  <a:lnTo>
                    <a:pt x="188" y="1085"/>
                  </a:lnTo>
                  <a:lnTo>
                    <a:pt x="201" y="1097"/>
                  </a:lnTo>
                  <a:lnTo>
                    <a:pt x="213" y="1097"/>
                  </a:lnTo>
                  <a:lnTo>
                    <a:pt x="223" y="1109"/>
                  </a:lnTo>
                  <a:lnTo>
                    <a:pt x="235" y="1120"/>
                  </a:lnTo>
                  <a:lnTo>
                    <a:pt x="248" y="1132"/>
                  </a:lnTo>
                  <a:lnTo>
                    <a:pt x="260" y="1144"/>
                  </a:lnTo>
                  <a:lnTo>
                    <a:pt x="270" y="1144"/>
                  </a:lnTo>
                  <a:lnTo>
                    <a:pt x="283" y="1157"/>
                  </a:lnTo>
                  <a:lnTo>
                    <a:pt x="295" y="1167"/>
                  </a:lnTo>
                  <a:lnTo>
                    <a:pt x="305" y="1167"/>
                  </a:lnTo>
                  <a:lnTo>
                    <a:pt x="317" y="1179"/>
                  </a:lnTo>
                  <a:lnTo>
                    <a:pt x="330" y="1179"/>
                  </a:lnTo>
                  <a:lnTo>
                    <a:pt x="342" y="1192"/>
                  </a:lnTo>
                  <a:lnTo>
                    <a:pt x="352" y="1192"/>
                  </a:lnTo>
                  <a:lnTo>
                    <a:pt x="365" y="1204"/>
                  </a:lnTo>
                  <a:lnTo>
                    <a:pt x="377" y="1204"/>
                  </a:lnTo>
                  <a:lnTo>
                    <a:pt x="389" y="1214"/>
                  </a:lnTo>
                  <a:lnTo>
                    <a:pt x="399" y="1214"/>
                  </a:lnTo>
                  <a:lnTo>
                    <a:pt x="412" y="1214"/>
                  </a:lnTo>
                  <a:lnTo>
                    <a:pt x="424" y="1227"/>
                  </a:lnTo>
                  <a:lnTo>
                    <a:pt x="436" y="1227"/>
                  </a:lnTo>
                  <a:lnTo>
                    <a:pt x="447" y="1227"/>
                  </a:lnTo>
                  <a:lnTo>
                    <a:pt x="459" y="1239"/>
                  </a:lnTo>
                  <a:lnTo>
                    <a:pt x="471" y="1239"/>
                  </a:lnTo>
                  <a:lnTo>
                    <a:pt x="483" y="1239"/>
                  </a:lnTo>
                  <a:lnTo>
                    <a:pt x="494" y="1239"/>
                  </a:lnTo>
                  <a:lnTo>
                    <a:pt x="506" y="1239"/>
                  </a:lnTo>
                  <a:lnTo>
                    <a:pt x="518" y="1239"/>
                  </a:lnTo>
                  <a:lnTo>
                    <a:pt x="530" y="1251"/>
                  </a:lnTo>
                  <a:lnTo>
                    <a:pt x="541" y="1251"/>
                  </a:lnTo>
                  <a:lnTo>
                    <a:pt x="553" y="1251"/>
                  </a:lnTo>
                  <a:lnTo>
                    <a:pt x="565" y="1251"/>
                  </a:lnTo>
                  <a:lnTo>
                    <a:pt x="577" y="1251"/>
                  </a:lnTo>
                  <a:lnTo>
                    <a:pt x="588" y="1251"/>
                  </a:lnTo>
                  <a:lnTo>
                    <a:pt x="600" y="1251"/>
                  </a:lnTo>
                  <a:lnTo>
                    <a:pt x="612" y="1251"/>
                  </a:lnTo>
                  <a:lnTo>
                    <a:pt x="623" y="1251"/>
                  </a:lnTo>
                  <a:lnTo>
                    <a:pt x="635" y="1251"/>
                  </a:lnTo>
                  <a:lnTo>
                    <a:pt x="647" y="1251"/>
                  </a:lnTo>
                  <a:lnTo>
                    <a:pt x="659" y="1251"/>
                  </a:lnTo>
                  <a:lnTo>
                    <a:pt x="670" y="1251"/>
                  </a:lnTo>
                  <a:lnTo>
                    <a:pt x="682" y="1239"/>
                  </a:lnTo>
                  <a:lnTo>
                    <a:pt x="694" y="1239"/>
                  </a:lnTo>
                  <a:lnTo>
                    <a:pt x="706" y="1239"/>
                  </a:lnTo>
                  <a:lnTo>
                    <a:pt x="717" y="1239"/>
                  </a:lnTo>
                  <a:lnTo>
                    <a:pt x="729" y="1239"/>
                  </a:lnTo>
                  <a:lnTo>
                    <a:pt x="741" y="1239"/>
                  </a:lnTo>
                  <a:lnTo>
                    <a:pt x="753" y="1227"/>
                  </a:lnTo>
                  <a:lnTo>
                    <a:pt x="764" y="1227"/>
                  </a:lnTo>
                  <a:lnTo>
                    <a:pt x="776" y="1227"/>
                  </a:lnTo>
                  <a:lnTo>
                    <a:pt x="788" y="1214"/>
                  </a:lnTo>
                  <a:lnTo>
                    <a:pt x="801" y="1214"/>
                  </a:lnTo>
                  <a:lnTo>
                    <a:pt x="811" y="1214"/>
                  </a:lnTo>
                  <a:lnTo>
                    <a:pt x="823" y="1204"/>
                  </a:lnTo>
                  <a:lnTo>
                    <a:pt x="835" y="1204"/>
                  </a:lnTo>
                  <a:lnTo>
                    <a:pt x="848" y="1192"/>
                  </a:lnTo>
                  <a:lnTo>
                    <a:pt x="858" y="1192"/>
                  </a:lnTo>
                  <a:lnTo>
                    <a:pt x="870" y="1179"/>
                  </a:lnTo>
                  <a:lnTo>
                    <a:pt x="883" y="1179"/>
                  </a:lnTo>
                  <a:lnTo>
                    <a:pt x="895" y="1167"/>
                  </a:lnTo>
                  <a:lnTo>
                    <a:pt x="905" y="1167"/>
                  </a:lnTo>
                  <a:lnTo>
                    <a:pt x="917" y="1157"/>
                  </a:lnTo>
                  <a:lnTo>
                    <a:pt x="930" y="1144"/>
                  </a:lnTo>
                  <a:lnTo>
                    <a:pt x="940" y="1144"/>
                  </a:lnTo>
                  <a:lnTo>
                    <a:pt x="952" y="1132"/>
                  </a:lnTo>
                  <a:lnTo>
                    <a:pt x="965" y="1120"/>
                  </a:lnTo>
                  <a:lnTo>
                    <a:pt x="977" y="1109"/>
                  </a:lnTo>
                  <a:lnTo>
                    <a:pt x="987" y="1097"/>
                  </a:lnTo>
                  <a:lnTo>
                    <a:pt x="999" y="1097"/>
                  </a:lnTo>
                  <a:lnTo>
                    <a:pt x="1012" y="1085"/>
                  </a:lnTo>
                  <a:lnTo>
                    <a:pt x="1024" y="1073"/>
                  </a:lnTo>
                  <a:lnTo>
                    <a:pt x="1034" y="1062"/>
                  </a:lnTo>
                  <a:lnTo>
                    <a:pt x="1034" y="1050"/>
                  </a:lnTo>
                  <a:lnTo>
                    <a:pt x="1047" y="1038"/>
                  </a:lnTo>
                  <a:lnTo>
                    <a:pt x="1059" y="1026"/>
                  </a:lnTo>
                  <a:lnTo>
                    <a:pt x="1071" y="1015"/>
                  </a:lnTo>
                  <a:lnTo>
                    <a:pt x="1081" y="1003"/>
                  </a:lnTo>
                  <a:lnTo>
                    <a:pt x="1081" y="991"/>
                  </a:lnTo>
                  <a:lnTo>
                    <a:pt x="1094" y="978"/>
                  </a:lnTo>
                  <a:lnTo>
                    <a:pt x="1106" y="968"/>
                  </a:lnTo>
                  <a:lnTo>
                    <a:pt x="1106" y="956"/>
                  </a:lnTo>
                  <a:lnTo>
                    <a:pt x="1118" y="943"/>
                  </a:lnTo>
                  <a:lnTo>
                    <a:pt x="1118" y="931"/>
                  </a:lnTo>
                  <a:lnTo>
                    <a:pt x="1128" y="921"/>
                  </a:lnTo>
                  <a:lnTo>
                    <a:pt x="1128" y="909"/>
                  </a:lnTo>
                  <a:lnTo>
                    <a:pt x="1141" y="896"/>
                  </a:lnTo>
                  <a:lnTo>
                    <a:pt x="1141" y="884"/>
                  </a:lnTo>
                  <a:lnTo>
                    <a:pt x="1153" y="874"/>
                  </a:lnTo>
                  <a:lnTo>
                    <a:pt x="1153" y="861"/>
                  </a:lnTo>
                  <a:lnTo>
                    <a:pt x="1165" y="849"/>
                  </a:lnTo>
                  <a:lnTo>
                    <a:pt x="1165" y="837"/>
                  </a:lnTo>
                  <a:lnTo>
                    <a:pt x="1165" y="825"/>
                  </a:lnTo>
                  <a:lnTo>
                    <a:pt x="1176" y="814"/>
                  </a:lnTo>
                  <a:lnTo>
                    <a:pt x="1176" y="802"/>
                  </a:lnTo>
                  <a:lnTo>
                    <a:pt x="1176" y="790"/>
                  </a:lnTo>
                  <a:lnTo>
                    <a:pt x="1176" y="778"/>
                  </a:lnTo>
                  <a:lnTo>
                    <a:pt x="1188" y="767"/>
                  </a:lnTo>
                  <a:lnTo>
                    <a:pt x="1188" y="755"/>
                  </a:lnTo>
                  <a:lnTo>
                    <a:pt x="1188" y="743"/>
                  </a:lnTo>
                  <a:lnTo>
                    <a:pt x="1188" y="730"/>
                  </a:lnTo>
                  <a:lnTo>
                    <a:pt x="1188" y="720"/>
                  </a:lnTo>
                  <a:lnTo>
                    <a:pt x="1200" y="708"/>
                  </a:lnTo>
                  <a:lnTo>
                    <a:pt x="1200" y="695"/>
                  </a:lnTo>
                  <a:lnTo>
                    <a:pt x="1200" y="683"/>
                  </a:lnTo>
                  <a:lnTo>
                    <a:pt x="1200" y="673"/>
                  </a:lnTo>
                  <a:lnTo>
                    <a:pt x="1200" y="660"/>
                  </a:lnTo>
                  <a:lnTo>
                    <a:pt x="1200" y="648"/>
                  </a:lnTo>
                  <a:lnTo>
                    <a:pt x="1200" y="636"/>
                  </a:lnTo>
                  <a:lnTo>
                    <a:pt x="1200" y="626"/>
                  </a:lnTo>
                </a:path>
              </a:pathLst>
            </a:custGeom>
            <a:solidFill>
              <a:schemeClr val="accent2"/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34835" name="Freeform 7"/>
            <p:cNvSpPr>
              <a:spLocks/>
            </p:cNvSpPr>
            <p:nvPr/>
          </p:nvSpPr>
          <p:spPr bwMode="auto">
            <a:xfrm>
              <a:off x="2624" y="1710"/>
              <a:ext cx="959" cy="906"/>
            </a:xfrm>
            <a:custGeom>
              <a:avLst/>
              <a:gdLst>
                <a:gd name="T0" fmla="*/ 958 w 824"/>
                <a:gd name="T1" fmla="*/ 414 h 806"/>
                <a:gd name="T2" fmla="*/ 944 w 824"/>
                <a:gd name="T3" fmla="*/ 360 h 806"/>
                <a:gd name="T4" fmla="*/ 930 w 824"/>
                <a:gd name="T5" fmla="*/ 307 h 806"/>
                <a:gd name="T6" fmla="*/ 903 w 824"/>
                <a:gd name="T7" fmla="*/ 254 h 806"/>
                <a:gd name="T8" fmla="*/ 875 w 824"/>
                <a:gd name="T9" fmla="*/ 199 h 806"/>
                <a:gd name="T10" fmla="*/ 834 w 824"/>
                <a:gd name="T11" fmla="*/ 146 h 806"/>
                <a:gd name="T12" fmla="*/ 780 w 824"/>
                <a:gd name="T13" fmla="*/ 107 h 806"/>
                <a:gd name="T14" fmla="*/ 724 w 824"/>
                <a:gd name="T15" fmla="*/ 67 h 806"/>
                <a:gd name="T16" fmla="*/ 669 w 824"/>
                <a:gd name="T17" fmla="*/ 39 h 806"/>
                <a:gd name="T18" fmla="*/ 615 w 824"/>
                <a:gd name="T19" fmla="*/ 13 h 806"/>
                <a:gd name="T20" fmla="*/ 560 w 824"/>
                <a:gd name="T21" fmla="*/ 13 h 806"/>
                <a:gd name="T22" fmla="*/ 505 w 824"/>
                <a:gd name="T23" fmla="*/ 0 h 806"/>
                <a:gd name="T24" fmla="*/ 453 w 824"/>
                <a:gd name="T25" fmla="*/ 0 h 806"/>
                <a:gd name="T26" fmla="*/ 398 w 824"/>
                <a:gd name="T27" fmla="*/ 13 h 806"/>
                <a:gd name="T28" fmla="*/ 343 w 824"/>
                <a:gd name="T29" fmla="*/ 13 h 806"/>
                <a:gd name="T30" fmla="*/ 289 w 824"/>
                <a:gd name="T31" fmla="*/ 39 h 806"/>
                <a:gd name="T32" fmla="*/ 234 w 824"/>
                <a:gd name="T33" fmla="*/ 67 h 806"/>
                <a:gd name="T34" fmla="*/ 178 w 824"/>
                <a:gd name="T35" fmla="*/ 107 h 806"/>
                <a:gd name="T36" fmla="*/ 123 w 824"/>
                <a:gd name="T37" fmla="*/ 146 h 806"/>
                <a:gd name="T38" fmla="*/ 83 w 824"/>
                <a:gd name="T39" fmla="*/ 199 h 806"/>
                <a:gd name="T40" fmla="*/ 55 w 824"/>
                <a:gd name="T41" fmla="*/ 254 h 806"/>
                <a:gd name="T42" fmla="*/ 28 w 824"/>
                <a:gd name="T43" fmla="*/ 307 h 806"/>
                <a:gd name="T44" fmla="*/ 14 w 824"/>
                <a:gd name="T45" fmla="*/ 360 h 806"/>
                <a:gd name="T46" fmla="*/ 0 w 824"/>
                <a:gd name="T47" fmla="*/ 414 h 806"/>
                <a:gd name="T48" fmla="*/ 0 w 824"/>
                <a:gd name="T49" fmla="*/ 466 h 806"/>
                <a:gd name="T50" fmla="*/ 0 w 824"/>
                <a:gd name="T51" fmla="*/ 519 h 806"/>
                <a:gd name="T52" fmla="*/ 14 w 824"/>
                <a:gd name="T53" fmla="*/ 572 h 806"/>
                <a:gd name="T54" fmla="*/ 41 w 824"/>
                <a:gd name="T55" fmla="*/ 626 h 806"/>
                <a:gd name="T56" fmla="*/ 69 w 824"/>
                <a:gd name="T57" fmla="*/ 679 h 806"/>
                <a:gd name="T58" fmla="*/ 95 w 824"/>
                <a:gd name="T59" fmla="*/ 732 h 806"/>
                <a:gd name="T60" fmla="*/ 150 w 824"/>
                <a:gd name="T61" fmla="*/ 785 h 806"/>
                <a:gd name="T62" fmla="*/ 205 w 824"/>
                <a:gd name="T63" fmla="*/ 824 h 806"/>
                <a:gd name="T64" fmla="*/ 260 w 824"/>
                <a:gd name="T65" fmla="*/ 852 h 806"/>
                <a:gd name="T66" fmla="*/ 314 w 824"/>
                <a:gd name="T67" fmla="*/ 878 h 806"/>
                <a:gd name="T68" fmla="*/ 369 w 824"/>
                <a:gd name="T69" fmla="*/ 891 h 806"/>
                <a:gd name="T70" fmla="*/ 424 w 824"/>
                <a:gd name="T71" fmla="*/ 905 h 806"/>
                <a:gd name="T72" fmla="*/ 480 w 824"/>
                <a:gd name="T73" fmla="*/ 905 h 806"/>
                <a:gd name="T74" fmla="*/ 534 w 824"/>
                <a:gd name="T75" fmla="*/ 905 h 806"/>
                <a:gd name="T76" fmla="*/ 589 w 824"/>
                <a:gd name="T77" fmla="*/ 891 h 806"/>
                <a:gd name="T78" fmla="*/ 644 w 824"/>
                <a:gd name="T79" fmla="*/ 878 h 806"/>
                <a:gd name="T80" fmla="*/ 698 w 824"/>
                <a:gd name="T81" fmla="*/ 852 h 806"/>
                <a:gd name="T82" fmla="*/ 753 w 824"/>
                <a:gd name="T83" fmla="*/ 824 h 806"/>
                <a:gd name="T84" fmla="*/ 808 w 824"/>
                <a:gd name="T85" fmla="*/ 785 h 806"/>
                <a:gd name="T86" fmla="*/ 862 w 824"/>
                <a:gd name="T87" fmla="*/ 732 h 806"/>
                <a:gd name="T88" fmla="*/ 889 w 824"/>
                <a:gd name="T89" fmla="*/ 679 h 806"/>
                <a:gd name="T90" fmla="*/ 917 w 824"/>
                <a:gd name="T91" fmla="*/ 626 h 806"/>
                <a:gd name="T92" fmla="*/ 944 w 824"/>
                <a:gd name="T93" fmla="*/ 572 h 806"/>
                <a:gd name="T94" fmla="*/ 958 w 824"/>
                <a:gd name="T95" fmla="*/ 519 h 806"/>
                <a:gd name="T96" fmla="*/ 958 w 824"/>
                <a:gd name="T97" fmla="*/ 466 h 80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24"/>
                <a:gd name="T148" fmla="*/ 0 h 806"/>
                <a:gd name="T149" fmla="*/ 824 w 824"/>
                <a:gd name="T150" fmla="*/ 806 h 80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24" h="806">
                  <a:moveTo>
                    <a:pt x="823" y="403"/>
                  </a:moveTo>
                  <a:lnTo>
                    <a:pt x="823" y="390"/>
                  </a:lnTo>
                  <a:lnTo>
                    <a:pt x="823" y="378"/>
                  </a:lnTo>
                  <a:lnTo>
                    <a:pt x="823" y="368"/>
                  </a:lnTo>
                  <a:lnTo>
                    <a:pt x="823" y="355"/>
                  </a:lnTo>
                  <a:lnTo>
                    <a:pt x="823" y="343"/>
                  </a:lnTo>
                  <a:lnTo>
                    <a:pt x="811" y="331"/>
                  </a:lnTo>
                  <a:lnTo>
                    <a:pt x="811" y="320"/>
                  </a:lnTo>
                  <a:lnTo>
                    <a:pt x="811" y="308"/>
                  </a:lnTo>
                  <a:lnTo>
                    <a:pt x="811" y="296"/>
                  </a:lnTo>
                  <a:lnTo>
                    <a:pt x="799" y="284"/>
                  </a:lnTo>
                  <a:lnTo>
                    <a:pt x="799" y="273"/>
                  </a:lnTo>
                  <a:lnTo>
                    <a:pt x="799" y="261"/>
                  </a:lnTo>
                  <a:lnTo>
                    <a:pt x="788" y="249"/>
                  </a:lnTo>
                  <a:lnTo>
                    <a:pt x="788" y="236"/>
                  </a:lnTo>
                  <a:lnTo>
                    <a:pt x="776" y="226"/>
                  </a:lnTo>
                  <a:lnTo>
                    <a:pt x="776" y="214"/>
                  </a:lnTo>
                  <a:lnTo>
                    <a:pt x="764" y="201"/>
                  </a:lnTo>
                  <a:lnTo>
                    <a:pt x="764" y="189"/>
                  </a:lnTo>
                  <a:lnTo>
                    <a:pt x="752" y="177"/>
                  </a:lnTo>
                  <a:lnTo>
                    <a:pt x="741" y="166"/>
                  </a:lnTo>
                  <a:lnTo>
                    <a:pt x="741" y="154"/>
                  </a:lnTo>
                  <a:lnTo>
                    <a:pt x="729" y="142"/>
                  </a:lnTo>
                  <a:lnTo>
                    <a:pt x="717" y="130"/>
                  </a:lnTo>
                  <a:lnTo>
                    <a:pt x="706" y="119"/>
                  </a:lnTo>
                  <a:lnTo>
                    <a:pt x="694" y="107"/>
                  </a:lnTo>
                  <a:lnTo>
                    <a:pt x="682" y="95"/>
                  </a:lnTo>
                  <a:lnTo>
                    <a:pt x="670" y="95"/>
                  </a:lnTo>
                  <a:lnTo>
                    <a:pt x="659" y="82"/>
                  </a:lnTo>
                  <a:lnTo>
                    <a:pt x="647" y="72"/>
                  </a:lnTo>
                  <a:lnTo>
                    <a:pt x="635" y="60"/>
                  </a:lnTo>
                  <a:lnTo>
                    <a:pt x="622" y="60"/>
                  </a:lnTo>
                  <a:lnTo>
                    <a:pt x="612" y="47"/>
                  </a:lnTo>
                  <a:lnTo>
                    <a:pt x="600" y="47"/>
                  </a:lnTo>
                  <a:lnTo>
                    <a:pt x="588" y="35"/>
                  </a:lnTo>
                  <a:lnTo>
                    <a:pt x="575" y="35"/>
                  </a:lnTo>
                  <a:lnTo>
                    <a:pt x="565" y="25"/>
                  </a:lnTo>
                  <a:lnTo>
                    <a:pt x="553" y="25"/>
                  </a:lnTo>
                  <a:lnTo>
                    <a:pt x="541" y="25"/>
                  </a:lnTo>
                  <a:lnTo>
                    <a:pt x="528" y="12"/>
                  </a:lnTo>
                  <a:lnTo>
                    <a:pt x="518" y="12"/>
                  </a:lnTo>
                  <a:lnTo>
                    <a:pt x="506" y="12"/>
                  </a:lnTo>
                  <a:lnTo>
                    <a:pt x="493" y="12"/>
                  </a:lnTo>
                  <a:lnTo>
                    <a:pt x="481" y="12"/>
                  </a:lnTo>
                  <a:lnTo>
                    <a:pt x="471" y="0"/>
                  </a:lnTo>
                  <a:lnTo>
                    <a:pt x="459" y="0"/>
                  </a:lnTo>
                  <a:lnTo>
                    <a:pt x="446" y="0"/>
                  </a:lnTo>
                  <a:lnTo>
                    <a:pt x="434" y="0"/>
                  </a:lnTo>
                  <a:lnTo>
                    <a:pt x="424" y="0"/>
                  </a:lnTo>
                  <a:lnTo>
                    <a:pt x="412" y="0"/>
                  </a:lnTo>
                  <a:lnTo>
                    <a:pt x="399" y="0"/>
                  </a:lnTo>
                  <a:lnTo>
                    <a:pt x="389" y="0"/>
                  </a:lnTo>
                  <a:lnTo>
                    <a:pt x="377" y="0"/>
                  </a:lnTo>
                  <a:lnTo>
                    <a:pt x="364" y="0"/>
                  </a:lnTo>
                  <a:lnTo>
                    <a:pt x="352" y="0"/>
                  </a:lnTo>
                  <a:lnTo>
                    <a:pt x="342" y="12"/>
                  </a:lnTo>
                  <a:lnTo>
                    <a:pt x="330" y="12"/>
                  </a:lnTo>
                  <a:lnTo>
                    <a:pt x="317" y="12"/>
                  </a:lnTo>
                  <a:lnTo>
                    <a:pt x="305" y="12"/>
                  </a:lnTo>
                  <a:lnTo>
                    <a:pt x="295" y="12"/>
                  </a:lnTo>
                  <a:lnTo>
                    <a:pt x="282" y="25"/>
                  </a:lnTo>
                  <a:lnTo>
                    <a:pt x="270" y="25"/>
                  </a:lnTo>
                  <a:lnTo>
                    <a:pt x="258" y="25"/>
                  </a:lnTo>
                  <a:lnTo>
                    <a:pt x="248" y="35"/>
                  </a:lnTo>
                  <a:lnTo>
                    <a:pt x="235" y="35"/>
                  </a:lnTo>
                  <a:lnTo>
                    <a:pt x="223" y="47"/>
                  </a:lnTo>
                  <a:lnTo>
                    <a:pt x="211" y="47"/>
                  </a:lnTo>
                  <a:lnTo>
                    <a:pt x="201" y="60"/>
                  </a:lnTo>
                  <a:lnTo>
                    <a:pt x="188" y="60"/>
                  </a:lnTo>
                  <a:lnTo>
                    <a:pt x="176" y="72"/>
                  </a:lnTo>
                  <a:lnTo>
                    <a:pt x="164" y="82"/>
                  </a:lnTo>
                  <a:lnTo>
                    <a:pt x="153" y="95"/>
                  </a:lnTo>
                  <a:lnTo>
                    <a:pt x="141" y="95"/>
                  </a:lnTo>
                  <a:lnTo>
                    <a:pt x="129" y="107"/>
                  </a:lnTo>
                  <a:lnTo>
                    <a:pt x="117" y="119"/>
                  </a:lnTo>
                  <a:lnTo>
                    <a:pt x="106" y="130"/>
                  </a:lnTo>
                  <a:lnTo>
                    <a:pt x="94" y="142"/>
                  </a:lnTo>
                  <a:lnTo>
                    <a:pt x="82" y="154"/>
                  </a:lnTo>
                  <a:lnTo>
                    <a:pt x="82" y="166"/>
                  </a:lnTo>
                  <a:lnTo>
                    <a:pt x="71" y="177"/>
                  </a:lnTo>
                  <a:lnTo>
                    <a:pt x="59" y="189"/>
                  </a:lnTo>
                  <a:lnTo>
                    <a:pt x="59" y="201"/>
                  </a:lnTo>
                  <a:lnTo>
                    <a:pt x="47" y="214"/>
                  </a:lnTo>
                  <a:lnTo>
                    <a:pt x="47" y="226"/>
                  </a:lnTo>
                  <a:lnTo>
                    <a:pt x="35" y="236"/>
                  </a:lnTo>
                  <a:lnTo>
                    <a:pt x="35" y="249"/>
                  </a:lnTo>
                  <a:lnTo>
                    <a:pt x="24" y="261"/>
                  </a:lnTo>
                  <a:lnTo>
                    <a:pt x="24" y="273"/>
                  </a:lnTo>
                  <a:lnTo>
                    <a:pt x="24" y="284"/>
                  </a:lnTo>
                  <a:lnTo>
                    <a:pt x="12" y="296"/>
                  </a:lnTo>
                  <a:lnTo>
                    <a:pt x="12" y="308"/>
                  </a:lnTo>
                  <a:lnTo>
                    <a:pt x="12" y="320"/>
                  </a:lnTo>
                  <a:lnTo>
                    <a:pt x="12" y="331"/>
                  </a:lnTo>
                  <a:lnTo>
                    <a:pt x="0" y="343"/>
                  </a:lnTo>
                  <a:lnTo>
                    <a:pt x="0" y="355"/>
                  </a:lnTo>
                  <a:lnTo>
                    <a:pt x="0" y="368"/>
                  </a:lnTo>
                  <a:lnTo>
                    <a:pt x="0" y="378"/>
                  </a:lnTo>
                  <a:lnTo>
                    <a:pt x="0" y="390"/>
                  </a:lnTo>
                  <a:lnTo>
                    <a:pt x="0" y="403"/>
                  </a:lnTo>
                  <a:lnTo>
                    <a:pt x="0" y="415"/>
                  </a:lnTo>
                  <a:lnTo>
                    <a:pt x="0" y="425"/>
                  </a:lnTo>
                  <a:lnTo>
                    <a:pt x="0" y="438"/>
                  </a:lnTo>
                  <a:lnTo>
                    <a:pt x="0" y="450"/>
                  </a:lnTo>
                  <a:lnTo>
                    <a:pt x="0" y="462"/>
                  </a:lnTo>
                  <a:lnTo>
                    <a:pt x="12" y="473"/>
                  </a:lnTo>
                  <a:lnTo>
                    <a:pt x="12" y="485"/>
                  </a:lnTo>
                  <a:lnTo>
                    <a:pt x="12" y="497"/>
                  </a:lnTo>
                  <a:lnTo>
                    <a:pt x="12" y="509"/>
                  </a:lnTo>
                  <a:lnTo>
                    <a:pt x="24" y="520"/>
                  </a:lnTo>
                  <a:lnTo>
                    <a:pt x="24" y="532"/>
                  </a:lnTo>
                  <a:lnTo>
                    <a:pt x="24" y="544"/>
                  </a:lnTo>
                  <a:lnTo>
                    <a:pt x="35" y="557"/>
                  </a:lnTo>
                  <a:lnTo>
                    <a:pt x="35" y="567"/>
                  </a:lnTo>
                  <a:lnTo>
                    <a:pt x="47" y="579"/>
                  </a:lnTo>
                  <a:lnTo>
                    <a:pt x="47" y="592"/>
                  </a:lnTo>
                  <a:lnTo>
                    <a:pt x="59" y="604"/>
                  </a:lnTo>
                  <a:lnTo>
                    <a:pt x="59" y="614"/>
                  </a:lnTo>
                  <a:lnTo>
                    <a:pt x="71" y="627"/>
                  </a:lnTo>
                  <a:lnTo>
                    <a:pt x="82" y="639"/>
                  </a:lnTo>
                  <a:lnTo>
                    <a:pt x="82" y="651"/>
                  </a:lnTo>
                  <a:lnTo>
                    <a:pt x="94" y="663"/>
                  </a:lnTo>
                  <a:lnTo>
                    <a:pt x="106" y="674"/>
                  </a:lnTo>
                  <a:lnTo>
                    <a:pt x="117" y="686"/>
                  </a:lnTo>
                  <a:lnTo>
                    <a:pt x="129" y="698"/>
                  </a:lnTo>
                  <a:lnTo>
                    <a:pt x="141" y="711"/>
                  </a:lnTo>
                  <a:lnTo>
                    <a:pt x="153" y="711"/>
                  </a:lnTo>
                  <a:lnTo>
                    <a:pt x="164" y="721"/>
                  </a:lnTo>
                  <a:lnTo>
                    <a:pt x="176" y="733"/>
                  </a:lnTo>
                  <a:lnTo>
                    <a:pt x="188" y="746"/>
                  </a:lnTo>
                  <a:lnTo>
                    <a:pt x="201" y="746"/>
                  </a:lnTo>
                  <a:lnTo>
                    <a:pt x="211" y="758"/>
                  </a:lnTo>
                  <a:lnTo>
                    <a:pt x="223" y="758"/>
                  </a:lnTo>
                  <a:lnTo>
                    <a:pt x="235" y="768"/>
                  </a:lnTo>
                  <a:lnTo>
                    <a:pt x="248" y="768"/>
                  </a:lnTo>
                  <a:lnTo>
                    <a:pt x="258" y="781"/>
                  </a:lnTo>
                  <a:lnTo>
                    <a:pt x="270" y="781"/>
                  </a:lnTo>
                  <a:lnTo>
                    <a:pt x="282" y="781"/>
                  </a:lnTo>
                  <a:lnTo>
                    <a:pt x="295" y="793"/>
                  </a:lnTo>
                  <a:lnTo>
                    <a:pt x="305" y="793"/>
                  </a:lnTo>
                  <a:lnTo>
                    <a:pt x="317" y="793"/>
                  </a:lnTo>
                  <a:lnTo>
                    <a:pt x="330" y="793"/>
                  </a:lnTo>
                  <a:lnTo>
                    <a:pt x="342" y="793"/>
                  </a:lnTo>
                  <a:lnTo>
                    <a:pt x="352" y="805"/>
                  </a:lnTo>
                  <a:lnTo>
                    <a:pt x="364" y="805"/>
                  </a:lnTo>
                  <a:lnTo>
                    <a:pt x="377" y="805"/>
                  </a:lnTo>
                  <a:lnTo>
                    <a:pt x="389" y="805"/>
                  </a:lnTo>
                  <a:lnTo>
                    <a:pt x="399" y="805"/>
                  </a:lnTo>
                  <a:lnTo>
                    <a:pt x="412" y="805"/>
                  </a:lnTo>
                  <a:lnTo>
                    <a:pt x="424" y="805"/>
                  </a:lnTo>
                  <a:lnTo>
                    <a:pt x="434" y="805"/>
                  </a:lnTo>
                  <a:lnTo>
                    <a:pt x="446" y="805"/>
                  </a:lnTo>
                  <a:lnTo>
                    <a:pt x="459" y="805"/>
                  </a:lnTo>
                  <a:lnTo>
                    <a:pt x="471" y="805"/>
                  </a:lnTo>
                  <a:lnTo>
                    <a:pt x="481" y="793"/>
                  </a:lnTo>
                  <a:lnTo>
                    <a:pt x="493" y="793"/>
                  </a:lnTo>
                  <a:lnTo>
                    <a:pt x="506" y="793"/>
                  </a:lnTo>
                  <a:lnTo>
                    <a:pt x="518" y="793"/>
                  </a:lnTo>
                  <a:lnTo>
                    <a:pt x="528" y="793"/>
                  </a:lnTo>
                  <a:lnTo>
                    <a:pt x="541" y="781"/>
                  </a:lnTo>
                  <a:lnTo>
                    <a:pt x="553" y="781"/>
                  </a:lnTo>
                  <a:lnTo>
                    <a:pt x="565" y="781"/>
                  </a:lnTo>
                  <a:lnTo>
                    <a:pt x="575" y="768"/>
                  </a:lnTo>
                  <a:lnTo>
                    <a:pt x="588" y="768"/>
                  </a:lnTo>
                  <a:lnTo>
                    <a:pt x="600" y="758"/>
                  </a:lnTo>
                  <a:lnTo>
                    <a:pt x="612" y="758"/>
                  </a:lnTo>
                  <a:lnTo>
                    <a:pt x="622" y="746"/>
                  </a:lnTo>
                  <a:lnTo>
                    <a:pt x="635" y="746"/>
                  </a:lnTo>
                  <a:lnTo>
                    <a:pt x="647" y="733"/>
                  </a:lnTo>
                  <a:lnTo>
                    <a:pt x="659" y="721"/>
                  </a:lnTo>
                  <a:lnTo>
                    <a:pt x="670" y="711"/>
                  </a:lnTo>
                  <a:lnTo>
                    <a:pt x="682" y="711"/>
                  </a:lnTo>
                  <a:lnTo>
                    <a:pt x="694" y="698"/>
                  </a:lnTo>
                  <a:lnTo>
                    <a:pt x="706" y="686"/>
                  </a:lnTo>
                  <a:lnTo>
                    <a:pt x="717" y="674"/>
                  </a:lnTo>
                  <a:lnTo>
                    <a:pt x="729" y="663"/>
                  </a:lnTo>
                  <a:lnTo>
                    <a:pt x="741" y="651"/>
                  </a:lnTo>
                  <a:lnTo>
                    <a:pt x="741" y="639"/>
                  </a:lnTo>
                  <a:lnTo>
                    <a:pt x="752" y="627"/>
                  </a:lnTo>
                  <a:lnTo>
                    <a:pt x="764" y="614"/>
                  </a:lnTo>
                  <a:lnTo>
                    <a:pt x="764" y="604"/>
                  </a:lnTo>
                  <a:lnTo>
                    <a:pt x="776" y="592"/>
                  </a:lnTo>
                  <a:lnTo>
                    <a:pt x="776" y="579"/>
                  </a:lnTo>
                  <a:lnTo>
                    <a:pt x="788" y="567"/>
                  </a:lnTo>
                  <a:lnTo>
                    <a:pt x="788" y="557"/>
                  </a:lnTo>
                  <a:lnTo>
                    <a:pt x="799" y="544"/>
                  </a:lnTo>
                  <a:lnTo>
                    <a:pt x="799" y="532"/>
                  </a:lnTo>
                  <a:lnTo>
                    <a:pt x="799" y="520"/>
                  </a:lnTo>
                  <a:lnTo>
                    <a:pt x="811" y="509"/>
                  </a:lnTo>
                  <a:lnTo>
                    <a:pt x="811" y="497"/>
                  </a:lnTo>
                  <a:lnTo>
                    <a:pt x="811" y="485"/>
                  </a:lnTo>
                  <a:lnTo>
                    <a:pt x="811" y="473"/>
                  </a:lnTo>
                  <a:lnTo>
                    <a:pt x="823" y="462"/>
                  </a:lnTo>
                  <a:lnTo>
                    <a:pt x="823" y="450"/>
                  </a:lnTo>
                  <a:lnTo>
                    <a:pt x="823" y="438"/>
                  </a:lnTo>
                  <a:lnTo>
                    <a:pt x="823" y="425"/>
                  </a:lnTo>
                  <a:lnTo>
                    <a:pt x="823" y="415"/>
                  </a:lnTo>
                  <a:lnTo>
                    <a:pt x="823" y="403"/>
                  </a:lnTo>
                </a:path>
              </a:pathLst>
            </a:custGeom>
            <a:solidFill>
              <a:srgbClr val="FFFFFF"/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34836" name="Freeform 8"/>
            <p:cNvSpPr>
              <a:spLocks/>
            </p:cNvSpPr>
            <p:nvPr/>
          </p:nvSpPr>
          <p:spPr bwMode="auto">
            <a:xfrm>
              <a:off x="2858" y="1923"/>
              <a:ext cx="491" cy="479"/>
            </a:xfrm>
            <a:custGeom>
              <a:avLst/>
              <a:gdLst>
                <a:gd name="T0" fmla="*/ 490 w 422"/>
                <a:gd name="T1" fmla="*/ 226 h 426"/>
                <a:gd name="T2" fmla="*/ 490 w 422"/>
                <a:gd name="T3" fmla="*/ 200 h 426"/>
                <a:gd name="T4" fmla="*/ 478 w 422"/>
                <a:gd name="T5" fmla="*/ 173 h 426"/>
                <a:gd name="T6" fmla="*/ 478 w 422"/>
                <a:gd name="T7" fmla="*/ 147 h 426"/>
                <a:gd name="T8" fmla="*/ 463 w 422"/>
                <a:gd name="T9" fmla="*/ 120 h 426"/>
                <a:gd name="T10" fmla="*/ 435 w 422"/>
                <a:gd name="T11" fmla="*/ 94 h 426"/>
                <a:gd name="T12" fmla="*/ 408 w 422"/>
                <a:gd name="T13" fmla="*/ 66 h 426"/>
                <a:gd name="T14" fmla="*/ 380 w 422"/>
                <a:gd name="T15" fmla="*/ 42 h 426"/>
                <a:gd name="T16" fmla="*/ 354 w 422"/>
                <a:gd name="T17" fmla="*/ 27 h 426"/>
                <a:gd name="T18" fmla="*/ 326 w 422"/>
                <a:gd name="T19" fmla="*/ 13 h 426"/>
                <a:gd name="T20" fmla="*/ 299 w 422"/>
                <a:gd name="T21" fmla="*/ 0 h 426"/>
                <a:gd name="T22" fmla="*/ 271 w 422"/>
                <a:gd name="T23" fmla="*/ 0 h 426"/>
                <a:gd name="T24" fmla="*/ 246 w 422"/>
                <a:gd name="T25" fmla="*/ 0 h 426"/>
                <a:gd name="T26" fmla="*/ 219 w 422"/>
                <a:gd name="T27" fmla="*/ 0 h 426"/>
                <a:gd name="T28" fmla="*/ 191 w 422"/>
                <a:gd name="T29" fmla="*/ 0 h 426"/>
                <a:gd name="T30" fmla="*/ 164 w 422"/>
                <a:gd name="T31" fmla="*/ 13 h 426"/>
                <a:gd name="T32" fmla="*/ 136 w 422"/>
                <a:gd name="T33" fmla="*/ 27 h 426"/>
                <a:gd name="T34" fmla="*/ 109 w 422"/>
                <a:gd name="T35" fmla="*/ 42 h 426"/>
                <a:gd name="T36" fmla="*/ 81 w 422"/>
                <a:gd name="T37" fmla="*/ 66 h 426"/>
                <a:gd name="T38" fmla="*/ 55 w 422"/>
                <a:gd name="T39" fmla="*/ 94 h 426"/>
                <a:gd name="T40" fmla="*/ 27 w 422"/>
                <a:gd name="T41" fmla="*/ 120 h 426"/>
                <a:gd name="T42" fmla="*/ 12 w 422"/>
                <a:gd name="T43" fmla="*/ 147 h 426"/>
                <a:gd name="T44" fmla="*/ 12 w 422"/>
                <a:gd name="T45" fmla="*/ 173 h 426"/>
                <a:gd name="T46" fmla="*/ 0 w 422"/>
                <a:gd name="T47" fmla="*/ 200 h 426"/>
                <a:gd name="T48" fmla="*/ 0 w 422"/>
                <a:gd name="T49" fmla="*/ 226 h 426"/>
                <a:gd name="T50" fmla="*/ 0 w 422"/>
                <a:gd name="T51" fmla="*/ 254 h 426"/>
                <a:gd name="T52" fmla="*/ 0 w 422"/>
                <a:gd name="T53" fmla="*/ 279 h 426"/>
                <a:gd name="T54" fmla="*/ 12 w 422"/>
                <a:gd name="T55" fmla="*/ 307 h 426"/>
                <a:gd name="T56" fmla="*/ 12 w 422"/>
                <a:gd name="T57" fmla="*/ 333 h 426"/>
                <a:gd name="T58" fmla="*/ 27 w 422"/>
                <a:gd name="T59" fmla="*/ 360 h 426"/>
                <a:gd name="T60" fmla="*/ 55 w 422"/>
                <a:gd name="T61" fmla="*/ 386 h 426"/>
                <a:gd name="T62" fmla="*/ 81 w 422"/>
                <a:gd name="T63" fmla="*/ 413 h 426"/>
                <a:gd name="T64" fmla="*/ 109 w 422"/>
                <a:gd name="T65" fmla="*/ 439 h 426"/>
                <a:gd name="T66" fmla="*/ 136 w 422"/>
                <a:gd name="T67" fmla="*/ 452 h 426"/>
                <a:gd name="T68" fmla="*/ 164 w 422"/>
                <a:gd name="T69" fmla="*/ 467 h 426"/>
                <a:gd name="T70" fmla="*/ 191 w 422"/>
                <a:gd name="T71" fmla="*/ 478 h 426"/>
                <a:gd name="T72" fmla="*/ 219 w 422"/>
                <a:gd name="T73" fmla="*/ 478 h 426"/>
                <a:gd name="T74" fmla="*/ 246 w 422"/>
                <a:gd name="T75" fmla="*/ 478 h 426"/>
                <a:gd name="T76" fmla="*/ 271 w 422"/>
                <a:gd name="T77" fmla="*/ 478 h 426"/>
                <a:gd name="T78" fmla="*/ 299 w 422"/>
                <a:gd name="T79" fmla="*/ 478 h 426"/>
                <a:gd name="T80" fmla="*/ 326 w 422"/>
                <a:gd name="T81" fmla="*/ 467 h 426"/>
                <a:gd name="T82" fmla="*/ 354 w 422"/>
                <a:gd name="T83" fmla="*/ 452 h 426"/>
                <a:gd name="T84" fmla="*/ 380 w 422"/>
                <a:gd name="T85" fmla="*/ 439 h 426"/>
                <a:gd name="T86" fmla="*/ 408 w 422"/>
                <a:gd name="T87" fmla="*/ 413 h 426"/>
                <a:gd name="T88" fmla="*/ 435 w 422"/>
                <a:gd name="T89" fmla="*/ 386 h 426"/>
                <a:gd name="T90" fmla="*/ 463 w 422"/>
                <a:gd name="T91" fmla="*/ 360 h 426"/>
                <a:gd name="T92" fmla="*/ 478 w 422"/>
                <a:gd name="T93" fmla="*/ 333 h 426"/>
                <a:gd name="T94" fmla="*/ 478 w 422"/>
                <a:gd name="T95" fmla="*/ 307 h 426"/>
                <a:gd name="T96" fmla="*/ 490 w 422"/>
                <a:gd name="T97" fmla="*/ 279 h 426"/>
                <a:gd name="T98" fmla="*/ 490 w 422"/>
                <a:gd name="T99" fmla="*/ 254 h 42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22"/>
                <a:gd name="T151" fmla="*/ 0 h 426"/>
                <a:gd name="T152" fmla="*/ 422 w 422"/>
                <a:gd name="T153" fmla="*/ 426 h 42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22" h="426">
                  <a:moveTo>
                    <a:pt x="421" y="213"/>
                  </a:moveTo>
                  <a:lnTo>
                    <a:pt x="421" y="201"/>
                  </a:lnTo>
                  <a:lnTo>
                    <a:pt x="421" y="189"/>
                  </a:lnTo>
                  <a:lnTo>
                    <a:pt x="421" y="178"/>
                  </a:lnTo>
                  <a:lnTo>
                    <a:pt x="421" y="166"/>
                  </a:lnTo>
                  <a:lnTo>
                    <a:pt x="411" y="154"/>
                  </a:lnTo>
                  <a:lnTo>
                    <a:pt x="411" y="142"/>
                  </a:lnTo>
                  <a:lnTo>
                    <a:pt x="411" y="131"/>
                  </a:lnTo>
                  <a:lnTo>
                    <a:pt x="398" y="119"/>
                  </a:lnTo>
                  <a:lnTo>
                    <a:pt x="398" y="107"/>
                  </a:lnTo>
                  <a:lnTo>
                    <a:pt x="386" y="94"/>
                  </a:lnTo>
                  <a:lnTo>
                    <a:pt x="374" y="84"/>
                  </a:lnTo>
                  <a:lnTo>
                    <a:pt x="364" y="72"/>
                  </a:lnTo>
                  <a:lnTo>
                    <a:pt x="351" y="59"/>
                  </a:lnTo>
                  <a:lnTo>
                    <a:pt x="339" y="47"/>
                  </a:lnTo>
                  <a:lnTo>
                    <a:pt x="327" y="37"/>
                  </a:lnTo>
                  <a:lnTo>
                    <a:pt x="317" y="24"/>
                  </a:lnTo>
                  <a:lnTo>
                    <a:pt x="304" y="24"/>
                  </a:lnTo>
                  <a:lnTo>
                    <a:pt x="292" y="12"/>
                  </a:lnTo>
                  <a:lnTo>
                    <a:pt x="280" y="12"/>
                  </a:lnTo>
                  <a:lnTo>
                    <a:pt x="270" y="12"/>
                  </a:lnTo>
                  <a:lnTo>
                    <a:pt x="257" y="0"/>
                  </a:lnTo>
                  <a:lnTo>
                    <a:pt x="245" y="0"/>
                  </a:lnTo>
                  <a:lnTo>
                    <a:pt x="233" y="0"/>
                  </a:lnTo>
                  <a:lnTo>
                    <a:pt x="223" y="0"/>
                  </a:lnTo>
                  <a:lnTo>
                    <a:pt x="211" y="0"/>
                  </a:lnTo>
                  <a:lnTo>
                    <a:pt x="198" y="0"/>
                  </a:lnTo>
                  <a:lnTo>
                    <a:pt x="188" y="0"/>
                  </a:lnTo>
                  <a:lnTo>
                    <a:pt x="176" y="0"/>
                  </a:lnTo>
                  <a:lnTo>
                    <a:pt x="164" y="0"/>
                  </a:lnTo>
                  <a:lnTo>
                    <a:pt x="151" y="12"/>
                  </a:lnTo>
                  <a:lnTo>
                    <a:pt x="141" y="12"/>
                  </a:lnTo>
                  <a:lnTo>
                    <a:pt x="129" y="12"/>
                  </a:lnTo>
                  <a:lnTo>
                    <a:pt x="117" y="24"/>
                  </a:lnTo>
                  <a:lnTo>
                    <a:pt x="104" y="24"/>
                  </a:lnTo>
                  <a:lnTo>
                    <a:pt x="94" y="37"/>
                  </a:lnTo>
                  <a:lnTo>
                    <a:pt x="82" y="47"/>
                  </a:lnTo>
                  <a:lnTo>
                    <a:pt x="70" y="59"/>
                  </a:lnTo>
                  <a:lnTo>
                    <a:pt x="57" y="72"/>
                  </a:lnTo>
                  <a:lnTo>
                    <a:pt x="47" y="84"/>
                  </a:lnTo>
                  <a:lnTo>
                    <a:pt x="35" y="94"/>
                  </a:lnTo>
                  <a:lnTo>
                    <a:pt x="23" y="107"/>
                  </a:lnTo>
                  <a:lnTo>
                    <a:pt x="23" y="119"/>
                  </a:lnTo>
                  <a:lnTo>
                    <a:pt x="10" y="131"/>
                  </a:lnTo>
                  <a:lnTo>
                    <a:pt x="10" y="142"/>
                  </a:lnTo>
                  <a:lnTo>
                    <a:pt x="10" y="154"/>
                  </a:lnTo>
                  <a:lnTo>
                    <a:pt x="0" y="166"/>
                  </a:lnTo>
                  <a:lnTo>
                    <a:pt x="0" y="178"/>
                  </a:lnTo>
                  <a:lnTo>
                    <a:pt x="0" y="189"/>
                  </a:lnTo>
                  <a:lnTo>
                    <a:pt x="0" y="201"/>
                  </a:lnTo>
                  <a:lnTo>
                    <a:pt x="0" y="213"/>
                  </a:lnTo>
                  <a:lnTo>
                    <a:pt x="0" y="226"/>
                  </a:lnTo>
                  <a:lnTo>
                    <a:pt x="0" y="236"/>
                  </a:lnTo>
                  <a:lnTo>
                    <a:pt x="0" y="248"/>
                  </a:lnTo>
                  <a:lnTo>
                    <a:pt x="0" y="261"/>
                  </a:lnTo>
                  <a:lnTo>
                    <a:pt x="10" y="273"/>
                  </a:lnTo>
                  <a:lnTo>
                    <a:pt x="10" y="283"/>
                  </a:lnTo>
                  <a:lnTo>
                    <a:pt x="10" y="296"/>
                  </a:lnTo>
                  <a:lnTo>
                    <a:pt x="23" y="308"/>
                  </a:lnTo>
                  <a:lnTo>
                    <a:pt x="23" y="320"/>
                  </a:lnTo>
                  <a:lnTo>
                    <a:pt x="35" y="331"/>
                  </a:lnTo>
                  <a:lnTo>
                    <a:pt x="47" y="343"/>
                  </a:lnTo>
                  <a:lnTo>
                    <a:pt x="57" y="355"/>
                  </a:lnTo>
                  <a:lnTo>
                    <a:pt x="70" y="367"/>
                  </a:lnTo>
                  <a:lnTo>
                    <a:pt x="82" y="378"/>
                  </a:lnTo>
                  <a:lnTo>
                    <a:pt x="94" y="390"/>
                  </a:lnTo>
                  <a:lnTo>
                    <a:pt x="104" y="402"/>
                  </a:lnTo>
                  <a:lnTo>
                    <a:pt x="117" y="402"/>
                  </a:lnTo>
                  <a:lnTo>
                    <a:pt x="129" y="415"/>
                  </a:lnTo>
                  <a:lnTo>
                    <a:pt x="141" y="415"/>
                  </a:lnTo>
                  <a:lnTo>
                    <a:pt x="151" y="415"/>
                  </a:lnTo>
                  <a:lnTo>
                    <a:pt x="164" y="425"/>
                  </a:lnTo>
                  <a:lnTo>
                    <a:pt x="176" y="425"/>
                  </a:lnTo>
                  <a:lnTo>
                    <a:pt x="188" y="425"/>
                  </a:lnTo>
                  <a:lnTo>
                    <a:pt x="198" y="425"/>
                  </a:lnTo>
                  <a:lnTo>
                    <a:pt x="211" y="425"/>
                  </a:lnTo>
                  <a:lnTo>
                    <a:pt x="223" y="425"/>
                  </a:lnTo>
                  <a:lnTo>
                    <a:pt x="233" y="425"/>
                  </a:lnTo>
                  <a:lnTo>
                    <a:pt x="245" y="425"/>
                  </a:lnTo>
                  <a:lnTo>
                    <a:pt x="257" y="425"/>
                  </a:lnTo>
                  <a:lnTo>
                    <a:pt x="270" y="415"/>
                  </a:lnTo>
                  <a:lnTo>
                    <a:pt x="280" y="415"/>
                  </a:lnTo>
                  <a:lnTo>
                    <a:pt x="292" y="415"/>
                  </a:lnTo>
                  <a:lnTo>
                    <a:pt x="304" y="402"/>
                  </a:lnTo>
                  <a:lnTo>
                    <a:pt x="317" y="402"/>
                  </a:lnTo>
                  <a:lnTo>
                    <a:pt x="327" y="390"/>
                  </a:lnTo>
                  <a:lnTo>
                    <a:pt x="339" y="378"/>
                  </a:lnTo>
                  <a:lnTo>
                    <a:pt x="351" y="367"/>
                  </a:lnTo>
                  <a:lnTo>
                    <a:pt x="364" y="355"/>
                  </a:lnTo>
                  <a:lnTo>
                    <a:pt x="374" y="343"/>
                  </a:lnTo>
                  <a:lnTo>
                    <a:pt x="386" y="331"/>
                  </a:lnTo>
                  <a:lnTo>
                    <a:pt x="398" y="320"/>
                  </a:lnTo>
                  <a:lnTo>
                    <a:pt x="398" y="308"/>
                  </a:lnTo>
                  <a:lnTo>
                    <a:pt x="411" y="296"/>
                  </a:lnTo>
                  <a:lnTo>
                    <a:pt x="411" y="283"/>
                  </a:lnTo>
                  <a:lnTo>
                    <a:pt x="411" y="273"/>
                  </a:lnTo>
                  <a:lnTo>
                    <a:pt x="421" y="261"/>
                  </a:lnTo>
                  <a:lnTo>
                    <a:pt x="421" y="248"/>
                  </a:lnTo>
                  <a:lnTo>
                    <a:pt x="421" y="236"/>
                  </a:lnTo>
                  <a:lnTo>
                    <a:pt x="421" y="226"/>
                  </a:lnTo>
                  <a:lnTo>
                    <a:pt x="421" y="213"/>
                  </a:lnTo>
                </a:path>
              </a:pathLst>
            </a:custGeom>
            <a:solidFill>
              <a:schemeClr val="accent2"/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34820" name="Freeform 9"/>
          <p:cNvSpPr>
            <a:spLocks/>
          </p:cNvSpPr>
          <p:nvPr/>
        </p:nvSpPr>
        <p:spPr bwMode="auto">
          <a:xfrm>
            <a:off x="3525838" y="2338388"/>
            <a:ext cx="120650" cy="169862"/>
          </a:xfrm>
          <a:custGeom>
            <a:avLst/>
            <a:gdLst>
              <a:gd name="T0" fmla="*/ 118997 w 73"/>
              <a:gd name="T1" fmla="*/ 84037 h 95"/>
              <a:gd name="T2" fmla="*/ 118997 w 73"/>
              <a:gd name="T3" fmla="*/ 62581 h 95"/>
              <a:gd name="T4" fmla="*/ 118997 w 73"/>
              <a:gd name="T5" fmla="*/ 41124 h 95"/>
              <a:gd name="T6" fmla="*/ 99164 w 73"/>
              <a:gd name="T7" fmla="*/ 17880 h 95"/>
              <a:gd name="T8" fmla="*/ 77679 w 73"/>
              <a:gd name="T9" fmla="*/ 0 h 95"/>
              <a:gd name="T10" fmla="*/ 61151 w 73"/>
              <a:gd name="T11" fmla="*/ 0 h 95"/>
              <a:gd name="T12" fmla="*/ 41318 w 73"/>
              <a:gd name="T13" fmla="*/ 0 h 95"/>
              <a:gd name="T14" fmla="*/ 19833 w 73"/>
              <a:gd name="T15" fmla="*/ 17880 h 95"/>
              <a:gd name="T16" fmla="*/ 0 w 73"/>
              <a:gd name="T17" fmla="*/ 41124 h 95"/>
              <a:gd name="T18" fmla="*/ 0 w 73"/>
              <a:gd name="T19" fmla="*/ 62581 h 95"/>
              <a:gd name="T20" fmla="*/ 0 w 73"/>
              <a:gd name="T21" fmla="*/ 84037 h 95"/>
              <a:gd name="T22" fmla="*/ 0 w 73"/>
              <a:gd name="T23" fmla="*/ 101917 h 95"/>
              <a:gd name="T24" fmla="*/ 0 w 73"/>
              <a:gd name="T25" fmla="*/ 125161 h 95"/>
              <a:gd name="T26" fmla="*/ 19833 w 73"/>
              <a:gd name="T27" fmla="*/ 146618 h 95"/>
              <a:gd name="T28" fmla="*/ 41318 w 73"/>
              <a:gd name="T29" fmla="*/ 168074 h 95"/>
              <a:gd name="T30" fmla="*/ 61151 w 73"/>
              <a:gd name="T31" fmla="*/ 168074 h 95"/>
              <a:gd name="T32" fmla="*/ 77679 w 73"/>
              <a:gd name="T33" fmla="*/ 168074 h 95"/>
              <a:gd name="T34" fmla="*/ 99164 w 73"/>
              <a:gd name="T35" fmla="*/ 146618 h 95"/>
              <a:gd name="T36" fmla="*/ 118997 w 73"/>
              <a:gd name="T37" fmla="*/ 125161 h 95"/>
              <a:gd name="T38" fmla="*/ 118997 w 73"/>
              <a:gd name="T39" fmla="*/ 101917 h 95"/>
              <a:gd name="T40" fmla="*/ 118997 w 73"/>
              <a:gd name="T41" fmla="*/ 84037 h 95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73"/>
              <a:gd name="T64" fmla="*/ 0 h 95"/>
              <a:gd name="T65" fmla="*/ 73 w 73"/>
              <a:gd name="T66" fmla="*/ 95 h 95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73" h="95">
                <a:moveTo>
                  <a:pt x="72" y="47"/>
                </a:moveTo>
                <a:lnTo>
                  <a:pt x="72" y="35"/>
                </a:lnTo>
                <a:lnTo>
                  <a:pt x="72" y="23"/>
                </a:lnTo>
                <a:lnTo>
                  <a:pt x="60" y="10"/>
                </a:lnTo>
                <a:lnTo>
                  <a:pt x="47" y="0"/>
                </a:lnTo>
                <a:lnTo>
                  <a:pt x="37" y="0"/>
                </a:lnTo>
                <a:lnTo>
                  <a:pt x="25" y="0"/>
                </a:lnTo>
                <a:lnTo>
                  <a:pt x="12" y="10"/>
                </a:lnTo>
                <a:lnTo>
                  <a:pt x="0" y="23"/>
                </a:lnTo>
                <a:lnTo>
                  <a:pt x="0" y="35"/>
                </a:lnTo>
                <a:lnTo>
                  <a:pt x="0" y="47"/>
                </a:lnTo>
                <a:lnTo>
                  <a:pt x="0" y="57"/>
                </a:lnTo>
                <a:lnTo>
                  <a:pt x="0" y="70"/>
                </a:lnTo>
                <a:lnTo>
                  <a:pt x="12" y="82"/>
                </a:lnTo>
                <a:lnTo>
                  <a:pt x="25" y="94"/>
                </a:lnTo>
                <a:lnTo>
                  <a:pt x="37" y="94"/>
                </a:lnTo>
                <a:lnTo>
                  <a:pt x="47" y="94"/>
                </a:lnTo>
                <a:lnTo>
                  <a:pt x="60" y="82"/>
                </a:lnTo>
                <a:lnTo>
                  <a:pt x="72" y="70"/>
                </a:lnTo>
                <a:lnTo>
                  <a:pt x="72" y="57"/>
                </a:lnTo>
                <a:lnTo>
                  <a:pt x="72" y="47"/>
                </a:lnTo>
              </a:path>
            </a:pathLst>
          </a:custGeom>
          <a:solidFill>
            <a:srgbClr val="FFC000"/>
          </a:solidFill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34821" name="Freeform 10"/>
          <p:cNvSpPr>
            <a:spLocks/>
          </p:cNvSpPr>
          <p:nvPr/>
        </p:nvSpPr>
        <p:spPr bwMode="auto">
          <a:xfrm>
            <a:off x="3336925" y="2082800"/>
            <a:ext cx="155575" cy="127000"/>
          </a:xfrm>
          <a:custGeom>
            <a:avLst/>
            <a:gdLst>
              <a:gd name="T0" fmla="*/ 153937 w 95"/>
              <a:gd name="T1" fmla="*/ 63500 h 72"/>
              <a:gd name="T2" fmla="*/ 153937 w 95"/>
              <a:gd name="T3" fmla="*/ 42333 h 72"/>
              <a:gd name="T4" fmla="*/ 134286 w 95"/>
              <a:gd name="T5" fmla="*/ 21167 h 72"/>
              <a:gd name="T6" fmla="*/ 114634 w 95"/>
              <a:gd name="T7" fmla="*/ 0 h 72"/>
              <a:gd name="T8" fmla="*/ 96620 w 95"/>
              <a:gd name="T9" fmla="*/ 0 h 72"/>
              <a:gd name="T10" fmla="*/ 76969 w 95"/>
              <a:gd name="T11" fmla="*/ 0 h 72"/>
              <a:gd name="T12" fmla="*/ 57317 w 95"/>
              <a:gd name="T13" fmla="*/ 0 h 72"/>
              <a:gd name="T14" fmla="*/ 37666 w 95"/>
              <a:gd name="T15" fmla="*/ 0 h 72"/>
              <a:gd name="T16" fmla="*/ 19652 w 95"/>
              <a:gd name="T17" fmla="*/ 21167 h 72"/>
              <a:gd name="T18" fmla="*/ 0 w 95"/>
              <a:gd name="T19" fmla="*/ 42333 h 72"/>
              <a:gd name="T20" fmla="*/ 0 w 95"/>
              <a:gd name="T21" fmla="*/ 63500 h 72"/>
              <a:gd name="T22" fmla="*/ 0 w 95"/>
              <a:gd name="T23" fmla="*/ 82903 h 72"/>
              <a:gd name="T24" fmla="*/ 19652 w 95"/>
              <a:gd name="T25" fmla="*/ 104069 h 72"/>
              <a:gd name="T26" fmla="*/ 37666 w 95"/>
              <a:gd name="T27" fmla="*/ 125236 h 72"/>
              <a:gd name="T28" fmla="*/ 57317 w 95"/>
              <a:gd name="T29" fmla="*/ 125236 h 72"/>
              <a:gd name="T30" fmla="*/ 76969 w 95"/>
              <a:gd name="T31" fmla="*/ 125236 h 72"/>
              <a:gd name="T32" fmla="*/ 96620 w 95"/>
              <a:gd name="T33" fmla="*/ 125236 h 72"/>
              <a:gd name="T34" fmla="*/ 114634 w 95"/>
              <a:gd name="T35" fmla="*/ 125236 h 72"/>
              <a:gd name="T36" fmla="*/ 134286 w 95"/>
              <a:gd name="T37" fmla="*/ 104069 h 72"/>
              <a:gd name="T38" fmla="*/ 153937 w 95"/>
              <a:gd name="T39" fmla="*/ 82903 h 72"/>
              <a:gd name="T40" fmla="*/ 153937 w 95"/>
              <a:gd name="T41" fmla="*/ 63500 h 7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95"/>
              <a:gd name="T64" fmla="*/ 0 h 72"/>
              <a:gd name="T65" fmla="*/ 95 w 95"/>
              <a:gd name="T66" fmla="*/ 72 h 7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95" h="72">
                <a:moveTo>
                  <a:pt x="94" y="36"/>
                </a:moveTo>
                <a:lnTo>
                  <a:pt x="94" y="24"/>
                </a:lnTo>
                <a:lnTo>
                  <a:pt x="82" y="12"/>
                </a:lnTo>
                <a:lnTo>
                  <a:pt x="70" y="0"/>
                </a:lnTo>
                <a:lnTo>
                  <a:pt x="59" y="0"/>
                </a:lnTo>
                <a:lnTo>
                  <a:pt x="47" y="0"/>
                </a:lnTo>
                <a:lnTo>
                  <a:pt x="35" y="0"/>
                </a:lnTo>
                <a:lnTo>
                  <a:pt x="23" y="0"/>
                </a:lnTo>
                <a:lnTo>
                  <a:pt x="12" y="12"/>
                </a:lnTo>
                <a:lnTo>
                  <a:pt x="0" y="24"/>
                </a:lnTo>
                <a:lnTo>
                  <a:pt x="0" y="36"/>
                </a:lnTo>
                <a:lnTo>
                  <a:pt x="0" y="47"/>
                </a:lnTo>
                <a:lnTo>
                  <a:pt x="12" y="59"/>
                </a:lnTo>
                <a:lnTo>
                  <a:pt x="23" y="71"/>
                </a:lnTo>
                <a:lnTo>
                  <a:pt x="35" y="71"/>
                </a:lnTo>
                <a:lnTo>
                  <a:pt x="47" y="71"/>
                </a:lnTo>
                <a:lnTo>
                  <a:pt x="59" y="71"/>
                </a:lnTo>
                <a:lnTo>
                  <a:pt x="70" y="71"/>
                </a:lnTo>
                <a:lnTo>
                  <a:pt x="82" y="59"/>
                </a:lnTo>
                <a:lnTo>
                  <a:pt x="94" y="47"/>
                </a:lnTo>
                <a:lnTo>
                  <a:pt x="94" y="36"/>
                </a:lnTo>
              </a:path>
            </a:pathLst>
          </a:custGeom>
          <a:solidFill>
            <a:srgbClr val="FFC000"/>
          </a:solidFill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34822" name="Freeform 11"/>
          <p:cNvSpPr>
            <a:spLocks/>
          </p:cNvSpPr>
          <p:nvPr/>
        </p:nvSpPr>
        <p:spPr bwMode="auto">
          <a:xfrm>
            <a:off x="3490913" y="2165350"/>
            <a:ext cx="155575" cy="174625"/>
          </a:xfrm>
          <a:custGeom>
            <a:avLst/>
            <a:gdLst>
              <a:gd name="T0" fmla="*/ 153937 w 95"/>
              <a:gd name="T1" fmla="*/ 87313 h 98"/>
              <a:gd name="T2" fmla="*/ 153937 w 95"/>
              <a:gd name="T3" fmla="*/ 65930 h 98"/>
              <a:gd name="T4" fmla="*/ 134286 w 95"/>
              <a:gd name="T5" fmla="*/ 44547 h 98"/>
              <a:gd name="T6" fmla="*/ 134286 w 95"/>
              <a:gd name="T7" fmla="*/ 21383 h 98"/>
              <a:gd name="T8" fmla="*/ 114634 w 95"/>
              <a:gd name="T9" fmla="*/ 21383 h 98"/>
              <a:gd name="T10" fmla="*/ 96620 w 95"/>
              <a:gd name="T11" fmla="*/ 0 h 98"/>
              <a:gd name="T12" fmla="*/ 76969 w 95"/>
              <a:gd name="T13" fmla="*/ 0 h 98"/>
              <a:gd name="T14" fmla="*/ 57317 w 95"/>
              <a:gd name="T15" fmla="*/ 0 h 98"/>
              <a:gd name="T16" fmla="*/ 37666 w 95"/>
              <a:gd name="T17" fmla="*/ 21383 h 98"/>
              <a:gd name="T18" fmla="*/ 19652 w 95"/>
              <a:gd name="T19" fmla="*/ 21383 h 98"/>
              <a:gd name="T20" fmla="*/ 19652 w 95"/>
              <a:gd name="T21" fmla="*/ 44547 h 98"/>
              <a:gd name="T22" fmla="*/ 0 w 95"/>
              <a:gd name="T23" fmla="*/ 65930 h 98"/>
              <a:gd name="T24" fmla="*/ 0 w 95"/>
              <a:gd name="T25" fmla="*/ 87313 h 98"/>
              <a:gd name="T26" fmla="*/ 0 w 95"/>
              <a:gd name="T27" fmla="*/ 106913 h 98"/>
              <a:gd name="T28" fmla="*/ 19652 w 95"/>
              <a:gd name="T29" fmla="*/ 128296 h 98"/>
              <a:gd name="T30" fmla="*/ 19652 w 95"/>
              <a:gd name="T31" fmla="*/ 151460 h 98"/>
              <a:gd name="T32" fmla="*/ 37666 w 95"/>
              <a:gd name="T33" fmla="*/ 151460 h 98"/>
              <a:gd name="T34" fmla="*/ 57317 w 95"/>
              <a:gd name="T35" fmla="*/ 172843 h 98"/>
              <a:gd name="T36" fmla="*/ 76969 w 95"/>
              <a:gd name="T37" fmla="*/ 172843 h 98"/>
              <a:gd name="T38" fmla="*/ 96620 w 95"/>
              <a:gd name="T39" fmla="*/ 172843 h 98"/>
              <a:gd name="T40" fmla="*/ 114634 w 95"/>
              <a:gd name="T41" fmla="*/ 151460 h 98"/>
              <a:gd name="T42" fmla="*/ 134286 w 95"/>
              <a:gd name="T43" fmla="*/ 151460 h 98"/>
              <a:gd name="T44" fmla="*/ 134286 w 95"/>
              <a:gd name="T45" fmla="*/ 128296 h 98"/>
              <a:gd name="T46" fmla="*/ 153937 w 95"/>
              <a:gd name="T47" fmla="*/ 106913 h 98"/>
              <a:gd name="T48" fmla="*/ 153937 w 95"/>
              <a:gd name="T49" fmla="*/ 87313 h 9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95"/>
              <a:gd name="T76" fmla="*/ 0 h 98"/>
              <a:gd name="T77" fmla="*/ 95 w 95"/>
              <a:gd name="T78" fmla="*/ 98 h 98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95" h="98">
                <a:moveTo>
                  <a:pt x="94" y="49"/>
                </a:moveTo>
                <a:lnTo>
                  <a:pt x="94" y="37"/>
                </a:lnTo>
                <a:lnTo>
                  <a:pt x="82" y="25"/>
                </a:lnTo>
                <a:lnTo>
                  <a:pt x="82" y="12"/>
                </a:lnTo>
                <a:lnTo>
                  <a:pt x="70" y="12"/>
                </a:lnTo>
                <a:lnTo>
                  <a:pt x="59" y="0"/>
                </a:lnTo>
                <a:lnTo>
                  <a:pt x="47" y="0"/>
                </a:lnTo>
                <a:lnTo>
                  <a:pt x="35" y="0"/>
                </a:lnTo>
                <a:lnTo>
                  <a:pt x="23" y="12"/>
                </a:lnTo>
                <a:lnTo>
                  <a:pt x="12" y="12"/>
                </a:lnTo>
                <a:lnTo>
                  <a:pt x="12" y="25"/>
                </a:lnTo>
                <a:lnTo>
                  <a:pt x="0" y="37"/>
                </a:lnTo>
                <a:lnTo>
                  <a:pt x="0" y="49"/>
                </a:lnTo>
                <a:lnTo>
                  <a:pt x="0" y="60"/>
                </a:lnTo>
                <a:lnTo>
                  <a:pt x="12" y="72"/>
                </a:lnTo>
                <a:lnTo>
                  <a:pt x="12" y="85"/>
                </a:lnTo>
                <a:lnTo>
                  <a:pt x="23" y="85"/>
                </a:lnTo>
                <a:lnTo>
                  <a:pt x="35" y="97"/>
                </a:lnTo>
                <a:lnTo>
                  <a:pt x="47" y="97"/>
                </a:lnTo>
                <a:lnTo>
                  <a:pt x="59" y="97"/>
                </a:lnTo>
                <a:lnTo>
                  <a:pt x="70" y="85"/>
                </a:lnTo>
                <a:lnTo>
                  <a:pt x="82" y="85"/>
                </a:lnTo>
                <a:lnTo>
                  <a:pt x="82" y="72"/>
                </a:lnTo>
                <a:lnTo>
                  <a:pt x="94" y="60"/>
                </a:lnTo>
                <a:lnTo>
                  <a:pt x="94" y="49"/>
                </a:lnTo>
              </a:path>
            </a:pathLst>
          </a:custGeom>
          <a:solidFill>
            <a:srgbClr val="FFC000"/>
          </a:solidFill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34823" name="Freeform 12"/>
          <p:cNvSpPr>
            <a:spLocks/>
          </p:cNvSpPr>
          <p:nvPr/>
        </p:nvSpPr>
        <p:spPr bwMode="auto">
          <a:xfrm>
            <a:off x="3300413" y="2357438"/>
            <a:ext cx="150812" cy="168275"/>
          </a:xfrm>
          <a:custGeom>
            <a:avLst/>
            <a:gdLst>
              <a:gd name="T0" fmla="*/ 149173 w 92"/>
              <a:gd name="T1" fmla="*/ 83252 h 95"/>
              <a:gd name="T2" fmla="*/ 149173 w 92"/>
              <a:gd name="T3" fmla="*/ 65539 h 95"/>
              <a:gd name="T4" fmla="*/ 132780 w 92"/>
              <a:gd name="T5" fmla="*/ 42512 h 95"/>
              <a:gd name="T6" fmla="*/ 132780 w 92"/>
              <a:gd name="T7" fmla="*/ 21256 h 95"/>
              <a:gd name="T8" fmla="*/ 113109 w 92"/>
              <a:gd name="T9" fmla="*/ 21256 h 95"/>
              <a:gd name="T10" fmla="*/ 93438 w 92"/>
              <a:gd name="T11" fmla="*/ 0 h 95"/>
              <a:gd name="T12" fmla="*/ 73767 w 92"/>
              <a:gd name="T13" fmla="*/ 0 h 95"/>
              <a:gd name="T14" fmla="*/ 55735 w 92"/>
              <a:gd name="T15" fmla="*/ 0 h 95"/>
              <a:gd name="T16" fmla="*/ 36064 w 92"/>
              <a:gd name="T17" fmla="*/ 21256 h 95"/>
              <a:gd name="T18" fmla="*/ 16393 w 92"/>
              <a:gd name="T19" fmla="*/ 21256 h 95"/>
              <a:gd name="T20" fmla="*/ 16393 w 92"/>
              <a:gd name="T21" fmla="*/ 42512 h 95"/>
              <a:gd name="T22" fmla="*/ 0 w 92"/>
              <a:gd name="T23" fmla="*/ 65539 h 95"/>
              <a:gd name="T24" fmla="*/ 0 w 92"/>
              <a:gd name="T25" fmla="*/ 83252 h 95"/>
              <a:gd name="T26" fmla="*/ 0 w 92"/>
              <a:gd name="T27" fmla="*/ 104508 h 95"/>
              <a:gd name="T28" fmla="*/ 16393 w 92"/>
              <a:gd name="T29" fmla="*/ 125763 h 95"/>
              <a:gd name="T30" fmla="*/ 16393 w 92"/>
              <a:gd name="T31" fmla="*/ 148791 h 95"/>
              <a:gd name="T32" fmla="*/ 36064 w 92"/>
              <a:gd name="T33" fmla="*/ 148791 h 95"/>
              <a:gd name="T34" fmla="*/ 55735 w 92"/>
              <a:gd name="T35" fmla="*/ 166504 h 95"/>
              <a:gd name="T36" fmla="*/ 73767 w 92"/>
              <a:gd name="T37" fmla="*/ 166504 h 95"/>
              <a:gd name="T38" fmla="*/ 93438 w 92"/>
              <a:gd name="T39" fmla="*/ 166504 h 95"/>
              <a:gd name="T40" fmla="*/ 113109 w 92"/>
              <a:gd name="T41" fmla="*/ 148791 h 95"/>
              <a:gd name="T42" fmla="*/ 132780 w 92"/>
              <a:gd name="T43" fmla="*/ 148791 h 95"/>
              <a:gd name="T44" fmla="*/ 132780 w 92"/>
              <a:gd name="T45" fmla="*/ 125763 h 95"/>
              <a:gd name="T46" fmla="*/ 149173 w 92"/>
              <a:gd name="T47" fmla="*/ 104508 h 95"/>
              <a:gd name="T48" fmla="*/ 149173 w 92"/>
              <a:gd name="T49" fmla="*/ 83252 h 9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92"/>
              <a:gd name="T76" fmla="*/ 0 h 95"/>
              <a:gd name="T77" fmla="*/ 92 w 92"/>
              <a:gd name="T78" fmla="*/ 95 h 95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92" h="95">
                <a:moveTo>
                  <a:pt x="91" y="47"/>
                </a:moveTo>
                <a:lnTo>
                  <a:pt x="91" y="37"/>
                </a:lnTo>
                <a:lnTo>
                  <a:pt x="81" y="24"/>
                </a:lnTo>
                <a:lnTo>
                  <a:pt x="81" y="12"/>
                </a:lnTo>
                <a:lnTo>
                  <a:pt x="69" y="12"/>
                </a:lnTo>
                <a:lnTo>
                  <a:pt x="57" y="0"/>
                </a:lnTo>
                <a:lnTo>
                  <a:pt x="45" y="0"/>
                </a:lnTo>
                <a:lnTo>
                  <a:pt x="34" y="0"/>
                </a:lnTo>
                <a:lnTo>
                  <a:pt x="22" y="12"/>
                </a:lnTo>
                <a:lnTo>
                  <a:pt x="10" y="12"/>
                </a:lnTo>
                <a:lnTo>
                  <a:pt x="10" y="24"/>
                </a:lnTo>
                <a:lnTo>
                  <a:pt x="0" y="37"/>
                </a:lnTo>
                <a:lnTo>
                  <a:pt x="0" y="47"/>
                </a:lnTo>
                <a:lnTo>
                  <a:pt x="0" y="59"/>
                </a:lnTo>
                <a:lnTo>
                  <a:pt x="10" y="71"/>
                </a:lnTo>
                <a:lnTo>
                  <a:pt x="10" y="84"/>
                </a:lnTo>
                <a:lnTo>
                  <a:pt x="22" y="84"/>
                </a:lnTo>
                <a:lnTo>
                  <a:pt x="34" y="94"/>
                </a:lnTo>
                <a:lnTo>
                  <a:pt x="45" y="94"/>
                </a:lnTo>
                <a:lnTo>
                  <a:pt x="57" y="94"/>
                </a:lnTo>
                <a:lnTo>
                  <a:pt x="69" y="84"/>
                </a:lnTo>
                <a:lnTo>
                  <a:pt x="81" y="84"/>
                </a:lnTo>
                <a:lnTo>
                  <a:pt x="81" y="71"/>
                </a:lnTo>
                <a:lnTo>
                  <a:pt x="91" y="59"/>
                </a:lnTo>
                <a:lnTo>
                  <a:pt x="91" y="47"/>
                </a:lnTo>
              </a:path>
            </a:pathLst>
          </a:custGeom>
          <a:solidFill>
            <a:srgbClr val="FFC000"/>
          </a:solidFill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34824" name="Freeform 13"/>
          <p:cNvSpPr>
            <a:spLocks/>
          </p:cNvSpPr>
          <p:nvPr/>
        </p:nvSpPr>
        <p:spPr bwMode="auto">
          <a:xfrm>
            <a:off x="3589338" y="2041525"/>
            <a:ext cx="155575" cy="168275"/>
          </a:xfrm>
          <a:custGeom>
            <a:avLst/>
            <a:gdLst>
              <a:gd name="T0" fmla="*/ 153937 w 95"/>
              <a:gd name="T1" fmla="*/ 83252 h 95"/>
              <a:gd name="T2" fmla="*/ 153937 w 95"/>
              <a:gd name="T3" fmla="*/ 61996 h 95"/>
              <a:gd name="T4" fmla="*/ 134286 w 95"/>
              <a:gd name="T5" fmla="*/ 40740 h 95"/>
              <a:gd name="T6" fmla="*/ 134286 w 95"/>
              <a:gd name="T7" fmla="*/ 21256 h 95"/>
              <a:gd name="T8" fmla="*/ 114634 w 95"/>
              <a:gd name="T9" fmla="*/ 21256 h 95"/>
              <a:gd name="T10" fmla="*/ 93345 w 95"/>
              <a:gd name="T11" fmla="*/ 0 h 95"/>
              <a:gd name="T12" fmla="*/ 76969 w 95"/>
              <a:gd name="T13" fmla="*/ 0 h 95"/>
              <a:gd name="T14" fmla="*/ 57317 w 95"/>
              <a:gd name="T15" fmla="*/ 0 h 95"/>
              <a:gd name="T16" fmla="*/ 37666 w 95"/>
              <a:gd name="T17" fmla="*/ 21256 h 95"/>
              <a:gd name="T18" fmla="*/ 16376 w 95"/>
              <a:gd name="T19" fmla="*/ 21256 h 95"/>
              <a:gd name="T20" fmla="*/ 16376 w 95"/>
              <a:gd name="T21" fmla="*/ 40740 h 95"/>
              <a:gd name="T22" fmla="*/ 0 w 95"/>
              <a:gd name="T23" fmla="*/ 61996 h 95"/>
              <a:gd name="T24" fmla="*/ 0 w 95"/>
              <a:gd name="T25" fmla="*/ 83252 h 95"/>
              <a:gd name="T26" fmla="*/ 0 w 95"/>
              <a:gd name="T27" fmla="*/ 104508 h 95"/>
              <a:gd name="T28" fmla="*/ 16376 w 95"/>
              <a:gd name="T29" fmla="*/ 123992 h 95"/>
              <a:gd name="T30" fmla="*/ 16376 w 95"/>
              <a:gd name="T31" fmla="*/ 145248 h 95"/>
              <a:gd name="T32" fmla="*/ 37666 w 95"/>
              <a:gd name="T33" fmla="*/ 145248 h 95"/>
              <a:gd name="T34" fmla="*/ 57317 w 95"/>
              <a:gd name="T35" fmla="*/ 166504 h 95"/>
              <a:gd name="T36" fmla="*/ 76969 w 95"/>
              <a:gd name="T37" fmla="*/ 166504 h 95"/>
              <a:gd name="T38" fmla="*/ 93345 w 95"/>
              <a:gd name="T39" fmla="*/ 166504 h 95"/>
              <a:gd name="T40" fmla="*/ 114634 w 95"/>
              <a:gd name="T41" fmla="*/ 145248 h 95"/>
              <a:gd name="T42" fmla="*/ 134286 w 95"/>
              <a:gd name="T43" fmla="*/ 145248 h 95"/>
              <a:gd name="T44" fmla="*/ 134286 w 95"/>
              <a:gd name="T45" fmla="*/ 123992 h 95"/>
              <a:gd name="T46" fmla="*/ 153937 w 95"/>
              <a:gd name="T47" fmla="*/ 104508 h 95"/>
              <a:gd name="T48" fmla="*/ 153937 w 95"/>
              <a:gd name="T49" fmla="*/ 83252 h 9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95"/>
              <a:gd name="T76" fmla="*/ 0 h 95"/>
              <a:gd name="T77" fmla="*/ 95 w 95"/>
              <a:gd name="T78" fmla="*/ 95 h 95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95" h="95">
                <a:moveTo>
                  <a:pt x="94" y="47"/>
                </a:moveTo>
                <a:lnTo>
                  <a:pt x="94" y="35"/>
                </a:lnTo>
                <a:lnTo>
                  <a:pt x="82" y="23"/>
                </a:lnTo>
                <a:lnTo>
                  <a:pt x="82" y="12"/>
                </a:lnTo>
                <a:lnTo>
                  <a:pt x="70" y="12"/>
                </a:lnTo>
                <a:lnTo>
                  <a:pt x="57" y="0"/>
                </a:lnTo>
                <a:lnTo>
                  <a:pt x="47" y="0"/>
                </a:lnTo>
                <a:lnTo>
                  <a:pt x="35" y="0"/>
                </a:lnTo>
                <a:lnTo>
                  <a:pt x="23" y="12"/>
                </a:lnTo>
                <a:lnTo>
                  <a:pt x="10" y="12"/>
                </a:lnTo>
                <a:lnTo>
                  <a:pt x="10" y="23"/>
                </a:lnTo>
                <a:lnTo>
                  <a:pt x="0" y="35"/>
                </a:lnTo>
                <a:lnTo>
                  <a:pt x="0" y="47"/>
                </a:lnTo>
                <a:lnTo>
                  <a:pt x="0" y="59"/>
                </a:lnTo>
                <a:lnTo>
                  <a:pt x="10" y="70"/>
                </a:lnTo>
                <a:lnTo>
                  <a:pt x="10" y="82"/>
                </a:lnTo>
                <a:lnTo>
                  <a:pt x="23" y="82"/>
                </a:lnTo>
                <a:lnTo>
                  <a:pt x="35" y="94"/>
                </a:lnTo>
                <a:lnTo>
                  <a:pt x="47" y="94"/>
                </a:lnTo>
                <a:lnTo>
                  <a:pt x="57" y="94"/>
                </a:lnTo>
                <a:lnTo>
                  <a:pt x="70" y="82"/>
                </a:lnTo>
                <a:lnTo>
                  <a:pt x="82" y="82"/>
                </a:lnTo>
                <a:lnTo>
                  <a:pt x="82" y="70"/>
                </a:lnTo>
                <a:lnTo>
                  <a:pt x="94" y="59"/>
                </a:lnTo>
                <a:lnTo>
                  <a:pt x="94" y="47"/>
                </a:lnTo>
              </a:path>
            </a:pathLst>
          </a:custGeom>
          <a:solidFill>
            <a:srgbClr val="FFC000"/>
          </a:solidFill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34825" name="Rectangle 16"/>
          <p:cNvSpPr>
            <a:spLocks noChangeArrowheads="1"/>
          </p:cNvSpPr>
          <p:nvPr/>
        </p:nvSpPr>
        <p:spPr bwMode="auto">
          <a:xfrm>
            <a:off x="1357313" y="500063"/>
            <a:ext cx="7072312" cy="5889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l">
              <a:lnSpc>
                <a:spcPct val="90000"/>
              </a:lnSpc>
            </a:pPr>
            <a:r>
              <a:rPr lang="tr-TR" sz="3600"/>
              <a:t>İyi Güvenilirlik -</a:t>
            </a:r>
            <a:r>
              <a:rPr lang="en-US" sz="3600"/>
              <a:t> </a:t>
            </a:r>
            <a:r>
              <a:rPr lang="tr-TR" sz="3600"/>
              <a:t>Zayıf geçerlilik</a:t>
            </a:r>
            <a:endParaRPr lang="en-US" sz="3600"/>
          </a:p>
        </p:txBody>
      </p:sp>
      <p:sp>
        <p:nvSpPr>
          <p:cNvPr id="18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A08118-727D-4F58-9BE0-A67898FE2E96}" type="slidenum">
              <a:rPr lang="tr-TR"/>
              <a:pPr>
                <a:defRPr/>
              </a:pPr>
              <a:t>30</a:t>
            </a:fld>
            <a:endParaRPr lang="tr-TR" dirty="0"/>
          </a:p>
        </p:txBody>
      </p:sp>
      <p:sp>
        <p:nvSpPr>
          <p:cNvPr id="20" name="19 Yarım Çerçeve"/>
          <p:cNvSpPr/>
          <p:nvPr/>
        </p:nvSpPr>
        <p:spPr>
          <a:xfrm>
            <a:off x="0" y="0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ll dir="d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1716088" y="1368425"/>
            <a:ext cx="5327650" cy="41941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586038" y="1676400"/>
            <a:ext cx="3838575" cy="3835400"/>
            <a:chOff x="1871" y="955"/>
            <a:chExt cx="2466" cy="2416"/>
          </a:xfrm>
        </p:grpSpPr>
        <p:sp>
          <p:nvSpPr>
            <p:cNvPr id="35856" name="Freeform 4"/>
            <p:cNvSpPr>
              <a:spLocks/>
            </p:cNvSpPr>
            <p:nvPr/>
          </p:nvSpPr>
          <p:spPr bwMode="auto">
            <a:xfrm>
              <a:off x="1871" y="955"/>
              <a:ext cx="2466" cy="2416"/>
            </a:xfrm>
            <a:custGeom>
              <a:avLst/>
              <a:gdLst>
                <a:gd name="T0" fmla="*/ 2465 w 2119"/>
                <a:gd name="T1" fmla="*/ 1101 h 2150"/>
                <a:gd name="T2" fmla="*/ 2437 w 2119"/>
                <a:gd name="T3" fmla="*/ 982 h 2150"/>
                <a:gd name="T4" fmla="*/ 2410 w 2119"/>
                <a:gd name="T5" fmla="*/ 862 h 2150"/>
                <a:gd name="T6" fmla="*/ 2369 w 2119"/>
                <a:gd name="T7" fmla="*/ 742 h 2150"/>
                <a:gd name="T8" fmla="*/ 2315 w 2119"/>
                <a:gd name="T9" fmla="*/ 625 h 2150"/>
                <a:gd name="T10" fmla="*/ 2231 w 2119"/>
                <a:gd name="T11" fmla="*/ 505 h 2150"/>
                <a:gd name="T12" fmla="*/ 2135 w 2119"/>
                <a:gd name="T13" fmla="*/ 384 h 2150"/>
                <a:gd name="T14" fmla="*/ 2012 w 2119"/>
                <a:gd name="T15" fmla="*/ 279 h 2150"/>
                <a:gd name="T16" fmla="*/ 1890 w 2119"/>
                <a:gd name="T17" fmla="*/ 187 h 2150"/>
                <a:gd name="T18" fmla="*/ 1767 w 2119"/>
                <a:gd name="T19" fmla="*/ 120 h 2150"/>
                <a:gd name="T20" fmla="*/ 1642 w 2119"/>
                <a:gd name="T21" fmla="*/ 66 h 2150"/>
                <a:gd name="T22" fmla="*/ 1521 w 2119"/>
                <a:gd name="T23" fmla="*/ 39 h 2150"/>
                <a:gd name="T24" fmla="*/ 1397 w 2119"/>
                <a:gd name="T25" fmla="*/ 13 h 2150"/>
                <a:gd name="T26" fmla="*/ 1273 w 2119"/>
                <a:gd name="T27" fmla="*/ 0 h 2150"/>
                <a:gd name="T28" fmla="*/ 1151 w 2119"/>
                <a:gd name="T29" fmla="*/ 0 h 2150"/>
                <a:gd name="T30" fmla="*/ 1028 w 2119"/>
                <a:gd name="T31" fmla="*/ 13 h 2150"/>
                <a:gd name="T32" fmla="*/ 903 w 2119"/>
                <a:gd name="T33" fmla="*/ 39 h 2150"/>
                <a:gd name="T34" fmla="*/ 782 w 2119"/>
                <a:gd name="T35" fmla="*/ 81 h 2150"/>
                <a:gd name="T36" fmla="*/ 658 w 2119"/>
                <a:gd name="T37" fmla="*/ 145 h 2150"/>
                <a:gd name="T38" fmla="*/ 534 w 2119"/>
                <a:gd name="T39" fmla="*/ 212 h 2150"/>
                <a:gd name="T40" fmla="*/ 412 w 2119"/>
                <a:gd name="T41" fmla="*/ 305 h 2150"/>
                <a:gd name="T42" fmla="*/ 289 w 2119"/>
                <a:gd name="T43" fmla="*/ 424 h 2150"/>
                <a:gd name="T44" fmla="*/ 205 w 2119"/>
                <a:gd name="T45" fmla="*/ 544 h 2150"/>
                <a:gd name="T46" fmla="*/ 138 w 2119"/>
                <a:gd name="T47" fmla="*/ 664 h 2150"/>
                <a:gd name="T48" fmla="*/ 84 w 2119"/>
                <a:gd name="T49" fmla="*/ 783 h 2150"/>
                <a:gd name="T50" fmla="*/ 43 w 2119"/>
                <a:gd name="T51" fmla="*/ 901 h 2150"/>
                <a:gd name="T52" fmla="*/ 14 w 2119"/>
                <a:gd name="T53" fmla="*/ 1021 h 2150"/>
                <a:gd name="T54" fmla="*/ 0 w 2119"/>
                <a:gd name="T55" fmla="*/ 1141 h 2150"/>
                <a:gd name="T56" fmla="*/ 0 w 2119"/>
                <a:gd name="T57" fmla="*/ 1261 h 2150"/>
                <a:gd name="T58" fmla="*/ 14 w 2119"/>
                <a:gd name="T59" fmla="*/ 1380 h 2150"/>
                <a:gd name="T60" fmla="*/ 43 w 2119"/>
                <a:gd name="T61" fmla="*/ 1500 h 2150"/>
                <a:gd name="T62" fmla="*/ 69 w 2119"/>
                <a:gd name="T63" fmla="*/ 1618 h 2150"/>
                <a:gd name="T64" fmla="*/ 123 w 2119"/>
                <a:gd name="T65" fmla="*/ 1737 h 2150"/>
                <a:gd name="T66" fmla="*/ 193 w 2119"/>
                <a:gd name="T67" fmla="*/ 1858 h 2150"/>
                <a:gd name="T68" fmla="*/ 289 w 2119"/>
                <a:gd name="T69" fmla="*/ 1977 h 2150"/>
                <a:gd name="T70" fmla="*/ 398 w 2119"/>
                <a:gd name="T71" fmla="*/ 2097 h 2150"/>
                <a:gd name="T72" fmla="*/ 520 w 2119"/>
                <a:gd name="T73" fmla="*/ 2189 h 2150"/>
                <a:gd name="T74" fmla="*/ 644 w 2119"/>
                <a:gd name="T75" fmla="*/ 2268 h 2150"/>
                <a:gd name="T76" fmla="*/ 767 w 2119"/>
                <a:gd name="T77" fmla="*/ 2320 h 2150"/>
                <a:gd name="T78" fmla="*/ 889 w 2119"/>
                <a:gd name="T79" fmla="*/ 2362 h 2150"/>
                <a:gd name="T80" fmla="*/ 1014 w 2119"/>
                <a:gd name="T81" fmla="*/ 2401 h 2150"/>
                <a:gd name="T82" fmla="*/ 1137 w 2119"/>
                <a:gd name="T83" fmla="*/ 2415 h 2150"/>
                <a:gd name="T84" fmla="*/ 1259 w 2119"/>
                <a:gd name="T85" fmla="*/ 2415 h 2150"/>
                <a:gd name="T86" fmla="*/ 1383 w 2119"/>
                <a:gd name="T87" fmla="*/ 2401 h 2150"/>
                <a:gd name="T88" fmla="*/ 1507 w 2119"/>
                <a:gd name="T89" fmla="*/ 2388 h 2150"/>
                <a:gd name="T90" fmla="*/ 1628 w 2119"/>
                <a:gd name="T91" fmla="*/ 2349 h 2150"/>
                <a:gd name="T92" fmla="*/ 1753 w 2119"/>
                <a:gd name="T93" fmla="*/ 2295 h 2150"/>
                <a:gd name="T94" fmla="*/ 1876 w 2119"/>
                <a:gd name="T95" fmla="*/ 2242 h 2150"/>
                <a:gd name="T96" fmla="*/ 1998 w 2119"/>
                <a:gd name="T97" fmla="*/ 2150 h 2150"/>
                <a:gd name="T98" fmla="*/ 2122 w 2119"/>
                <a:gd name="T99" fmla="*/ 2044 h 2150"/>
                <a:gd name="T100" fmla="*/ 2217 w 2119"/>
                <a:gd name="T101" fmla="*/ 1924 h 2150"/>
                <a:gd name="T102" fmla="*/ 2301 w 2119"/>
                <a:gd name="T103" fmla="*/ 1805 h 2150"/>
                <a:gd name="T104" fmla="*/ 2369 w 2119"/>
                <a:gd name="T105" fmla="*/ 1684 h 2150"/>
                <a:gd name="T106" fmla="*/ 2410 w 2119"/>
                <a:gd name="T107" fmla="*/ 1564 h 2150"/>
                <a:gd name="T108" fmla="*/ 2437 w 2119"/>
                <a:gd name="T109" fmla="*/ 1445 h 2150"/>
                <a:gd name="T110" fmla="*/ 2465 w 2119"/>
                <a:gd name="T111" fmla="*/ 1327 h 2150"/>
                <a:gd name="T112" fmla="*/ 2465 w 2119"/>
                <a:gd name="T113" fmla="*/ 1208 h 215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119"/>
                <a:gd name="T172" fmla="*/ 0 h 2150"/>
                <a:gd name="T173" fmla="*/ 2119 w 2119"/>
                <a:gd name="T174" fmla="*/ 2150 h 215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119" h="2150">
                  <a:moveTo>
                    <a:pt x="2118" y="1075"/>
                  </a:moveTo>
                  <a:lnTo>
                    <a:pt x="2118" y="1062"/>
                  </a:lnTo>
                  <a:lnTo>
                    <a:pt x="2118" y="1050"/>
                  </a:lnTo>
                  <a:lnTo>
                    <a:pt x="2118" y="1040"/>
                  </a:lnTo>
                  <a:lnTo>
                    <a:pt x="2118" y="1027"/>
                  </a:lnTo>
                  <a:lnTo>
                    <a:pt x="2118" y="1015"/>
                  </a:lnTo>
                  <a:lnTo>
                    <a:pt x="2118" y="1003"/>
                  </a:lnTo>
                  <a:lnTo>
                    <a:pt x="2118" y="992"/>
                  </a:lnTo>
                  <a:lnTo>
                    <a:pt x="2118" y="980"/>
                  </a:lnTo>
                  <a:lnTo>
                    <a:pt x="2118" y="968"/>
                  </a:lnTo>
                  <a:lnTo>
                    <a:pt x="2106" y="956"/>
                  </a:lnTo>
                  <a:lnTo>
                    <a:pt x="2106" y="945"/>
                  </a:lnTo>
                  <a:lnTo>
                    <a:pt x="2106" y="933"/>
                  </a:lnTo>
                  <a:lnTo>
                    <a:pt x="2106" y="921"/>
                  </a:lnTo>
                  <a:lnTo>
                    <a:pt x="2106" y="909"/>
                  </a:lnTo>
                  <a:lnTo>
                    <a:pt x="2106" y="898"/>
                  </a:lnTo>
                  <a:lnTo>
                    <a:pt x="2106" y="886"/>
                  </a:lnTo>
                  <a:lnTo>
                    <a:pt x="2094" y="874"/>
                  </a:lnTo>
                  <a:lnTo>
                    <a:pt x="2094" y="861"/>
                  </a:lnTo>
                  <a:lnTo>
                    <a:pt x="2094" y="849"/>
                  </a:lnTo>
                  <a:lnTo>
                    <a:pt x="2094" y="839"/>
                  </a:lnTo>
                  <a:lnTo>
                    <a:pt x="2094" y="826"/>
                  </a:lnTo>
                  <a:lnTo>
                    <a:pt x="2081" y="814"/>
                  </a:lnTo>
                  <a:lnTo>
                    <a:pt x="2081" y="802"/>
                  </a:lnTo>
                  <a:lnTo>
                    <a:pt x="2081" y="791"/>
                  </a:lnTo>
                  <a:lnTo>
                    <a:pt x="2081" y="779"/>
                  </a:lnTo>
                  <a:lnTo>
                    <a:pt x="2071" y="767"/>
                  </a:lnTo>
                  <a:lnTo>
                    <a:pt x="2071" y="755"/>
                  </a:lnTo>
                  <a:lnTo>
                    <a:pt x="2071" y="744"/>
                  </a:lnTo>
                  <a:lnTo>
                    <a:pt x="2059" y="732"/>
                  </a:lnTo>
                  <a:lnTo>
                    <a:pt x="2059" y="720"/>
                  </a:lnTo>
                  <a:lnTo>
                    <a:pt x="2059" y="708"/>
                  </a:lnTo>
                  <a:lnTo>
                    <a:pt x="2046" y="697"/>
                  </a:lnTo>
                  <a:lnTo>
                    <a:pt x="2046" y="685"/>
                  </a:lnTo>
                  <a:lnTo>
                    <a:pt x="2036" y="673"/>
                  </a:lnTo>
                  <a:lnTo>
                    <a:pt x="2036" y="660"/>
                  </a:lnTo>
                  <a:lnTo>
                    <a:pt x="2036" y="650"/>
                  </a:lnTo>
                  <a:lnTo>
                    <a:pt x="2024" y="638"/>
                  </a:lnTo>
                  <a:lnTo>
                    <a:pt x="2024" y="625"/>
                  </a:lnTo>
                  <a:lnTo>
                    <a:pt x="2012" y="613"/>
                  </a:lnTo>
                  <a:lnTo>
                    <a:pt x="2012" y="603"/>
                  </a:lnTo>
                  <a:lnTo>
                    <a:pt x="1999" y="591"/>
                  </a:lnTo>
                  <a:lnTo>
                    <a:pt x="1999" y="578"/>
                  </a:lnTo>
                  <a:lnTo>
                    <a:pt x="1989" y="566"/>
                  </a:lnTo>
                  <a:lnTo>
                    <a:pt x="1989" y="556"/>
                  </a:lnTo>
                  <a:lnTo>
                    <a:pt x="1977" y="543"/>
                  </a:lnTo>
                  <a:lnTo>
                    <a:pt x="1977" y="531"/>
                  </a:lnTo>
                  <a:lnTo>
                    <a:pt x="1964" y="519"/>
                  </a:lnTo>
                  <a:lnTo>
                    <a:pt x="1952" y="508"/>
                  </a:lnTo>
                  <a:lnTo>
                    <a:pt x="1952" y="496"/>
                  </a:lnTo>
                  <a:lnTo>
                    <a:pt x="1942" y="484"/>
                  </a:lnTo>
                  <a:lnTo>
                    <a:pt x="1942" y="472"/>
                  </a:lnTo>
                  <a:lnTo>
                    <a:pt x="1930" y="461"/>
                  </a:lnTo>
                  <a:lnTo>
                    <a:pt x="1917" y="449"/>
                  </a:lnTo>
                  <a:lnTo>
                    <a:pt x="1905" y="437"/>
                  </a:lnTo>
                  <a:lnTo>
                    <a:pt x="1905" y="425"/>
                  </a:lnTo>
                  <a:lnTo>
                    <a:pt x="1895" y="414"/>
                  </a:lnTo>
                  <a:lnTo>
                    <a:pt x="1882" y="402"/>
                  </a:lnTo>
                  <a:lnTo>
                    <a:pt x="1870" y="390"/>
                  </a:lnTo>
                  <a:lnTo>
                    <a:pt x="1870" y="377"/>
                  </a:lnTo>
                  <a:lnTo>
                    <a:pt x="1858" y="365"/>
                  </a:lnTo>
                  <a:lnTo>
                    <a:pt x="1848" y="355"/>
                  </a:lnTo>
                  <a:lnTo>
                    <a:pt x="1835" y="342"/>
                  </a:lnTo>
                  <a:lnTo>
                    <a:pt x="1823" y="330"/>
                  </a:lnTo>
                  <a:lnTo>
                    <a:pt x="1811" y="318"/>
                  </a:lnTo>
                  <a:lnTo>
                    <a:pt x="1800" y="307"/>
                  </a:lnTo>
                  <a:lnTo>
                    <a:pt x="1788" y="295"/>
                  </a:lnTo>
                  <a:lnTo>
                    <a:pt x="1776" y="283"/>
                  </a:lnTo>
                  <a:lnTo>
                    <a:pt x="1764" y="271"/>
                  </a:lnTo>
                  <a:lnTo>
                    <a:pt x="1753" y="260"/>
                  </a:lnTo>
                  <a:lnTo>
                    <a:pt x="1741" y="248"/>
                  </a:lnTo>
                  <a:lnTo>
                    <a:pt x="1729" y="248"/>
                  </a:lnTo>
                  <a:lnTo>
                    <a:pt x="1717" y="236"/>
                  </a:lnTo>
                  <a:lnTo>
                    <a:pt x="1706" y="224"/>
                  </a:lnTo>
                  <a:lnTo>
                    <a:pt x="1694" y="213"/>
                  </a:lnTo>
                  <a:lnTo>
                    <a:pt x="1682" y="201"/>
                  </a:lnTo>
                  <a:lnTo>
                    <a:pt x="1671" y="201"/>
                  </a:lnTo>
                  <a:lnTo>
                    <a:pt x="1659" y="189"/>
                  </a:lnTo>
                  <a:lnTo>
                    <a:pt x="1647" y="176"/>
                  </a:lnTo>
                  <a:lnTo>
                    <a:pt x="1635" y="176"/>
                  </a:lnTo>
                  <a:lnTo>
                    <a:pt x="1624" y="166"/>
                  </a:lnTo>
                  <a:lnTo>
                    <a:pt x="1612" y="154"/>
                  </a:lnTo>
                  <a:lnTo>
                    <a:pt x="1600" y="154"/>
                  </a:lnTo>
                  <a:lnTo>
                    <a:pt x="1588" y="142"/>
                  </a:lnTo>
                  <a:lnTo>
                    <a:pt x="1577" y="142"/>
                  </a:lnTo>
                  <a:lnTo>
                    <a:pt x="1565" y="129"/>
                  </a:lnTo>
                  <a:lnTo>
                    <a:pt x="1553" y="129"/>
                  </a:lnTo>
                  <a:lnTo>
                    <a:pt x="1541" y="119"/>
                  </a:lnTo>
                  <a:lnTo>
                    <a:pt x="1530" y="107"/>
                  </a:lnTo>
                  <a:lnTo>
                    <a:pt x="1518" y="107"/>
                  </a:lnTo>
                  <a:lnTo>
                    <a:pt x="1506" y="107"/>
                  </a:lnTo>
                  <a:lnTo>
                    <a:pt x="1493" y="94"/>
                  </a:lnTo>
                  <a:lnTo>
                    <a:pt x="1483" y="94"/>
                  </a:lnTo>
                  <a:lnTo>
                    <a:pt x="1471" y="82"/>
                  </a:lnTo>
                  <a:lnTo>
                    <a:pt x="1459" y="82"/>
                  </a:lnTo>
                  <a:lnTo>
                    <a:pt x="1446" y="72"/>
                  </a:lnTo>
                  <a:lnTo>
                    <a:pt x="1436" y="72"/>
                  </a:lnTo>
                  <a:lnTo>
                    <a:pt x="1424" y="72"/>
                  </a:lnTo>
                  <a:lnTo>
                    <a:pt x="1411" y="59"/>
                  </a:lnTo>
                  <a:lnTo>
                    <a:pt x="1399" y="59"/>
                  </a:lnTo>
                  <a:lnTo>
                    <a:pt x="1389" y="59"/>
                  </a:lnTo>
                  <a:lnTo>
                    <a:pt x="1377" y="47"/>
                  </a:lnTo>
                  <a:lnTo>
                    <a:pt x="1364" y="47"/>
                  </a:lnTo>
                  <a:lnTo>
                    <a:pt x="1354" y="47"/>
                  </a:lnTo>
                  <a:lnTo>
                    <a:pt x="1342" y="35"/>
                  </a:lnTo>
                  <a:lnTo>
                    <a:pt x="1329" y="35"/>
                  </a:lnTo>
                  <a:lnTo>
                    <a:pt x="1317" y="35"/>
                  </a:lnTo>
                  <a:lnTo>
                    <a:pt x="1307" y="35"/>
                  </a:lnTo>
                  <a:lnTo>
                    <a:pt x="1295" y="24"/>
                  </a:lnTo>
                  <a:lnTo>
                    <a:pt x="1282" y="24"/>
                  </a:lnTo>
                  <a:lnTo>
                    <a:pt x="1270" y="24"/>
                  </a:lnTo>
                  <a:lnTo>
                    <a:pt x="1260" y="24"/>
                  </a:lnTo>
                  <a:lnTo>
                    <a:pt x="1247" y="12"/>
                  </a:lnTo>
                  <a:lnTo>
                    <a:pt x="1235" y="12"/>
                  </a:lnTo>
                  <a:lnTo>
                    <a:pt x="1223" y="12"/>
                  </a:lnTo>
                  <a:lnTo>
                    <a:pt x="1213" y="12"/>
                  </a:lnTo>
                  <a:lnTo>
                    <a:pt x="1200" y="12"/>
                  </a:lnTo>
                  <a:lnTo>
                    <a:pt x="1188" y="12"/>
                  </a:lnTo>
                  <a:lnTo>
                    <a:pt x="1176" y="12"/>
                  </a:lnTo>
                  <a:lnTo>
                    <a:pt x="1165" y="0"/>
                  </a:lnTo>
                  <a:lnTo>
                    <a:pt x="1153" y="0"/>
                  </a:lnTo>
                  <a:lnTo>
                    <a:pt x="1141" y="0"/>
                  </a:lnTo>
                  <a:lnTo>
                    <a:pt x="1129" y="0"/>
                  </a:lnTo>
                  <a:lnTo>
                    <a:pt x="1118" y="0"/>
                  </a:lnTo>
                  <a:lnTo>
                    <a:pt x="1106" y="0"/>
                  </a:lnTo>
                  <a:lnTo>
                    <a:pt x="1094" y="0"/>
                  </a:lnTo>
                  <a:lnTo>
                    <a:pt x="1082" y="0"/>
                  </a:lnTo>
                  <a:lnTo>
                    <a:pt x="1071" y="0"/>
                  </a:lnTo>
                  <a:lnTo>
                    <a:pt x="1059" y="0"/>
                  </a:lnTo>
                  <a:lnTo>
                    <a:pt x="1047" y="0"/>
                  </a:lnTo>
                  <a:lnTo>
                    <a:pt x="1036" y="0"/>
                  </a:lnTo>
                  <a:lnTo>
                    <a:pt x="1024" y="0"/>
                  </a:lnTo>
                  <a:lnTo>
                    <a:pt x="1012" y="0"/>
                  </a:lnTo>
                  <a:lnTo>
                    <a:pt x="1000" y="0"/>
                  </a:lnTo>
                  <a:lnTo>
                    <a:pt x="989" y="0"/>
                  </a:lnTo>
                  <a:lnTo>
                    <a:pt x="977" y="0"/>
                  </a:lnTo>
                  <a:lnTo>
                    <a:pt x="965" y="0"/>
                  </a:lnTo>
                  <a:lnTo>
                    <a:pt x="953" y="0"/>
                  </a:lnTo>
                  <a:lnTo>
                    <a:pt x="942" y="12"/>
                  </a:lnTo>
                  <a:lnTo>
                    <a:pt x="930" y="12"/>
                  </a:lnTo>
                  <a:lnTo>
                    <a:pt x="918" y="12"/>
                  </a:lnTo>
                  <a:lnTo>
                    <a:pt x="905" y="12"/>
                  </a:lnTo>
                  <a:lnTo>
                    <a:pt x="895" y="12"/>
                  </a:lnTo>
                  <a:lnTo>
                    <a:pt x="883" y="12"/>
                  </a:lnTo>
                  <a:lnTo>
                    <a:pt x="871" y="12"/>
                  </a:lnTo>
                  <a:lnTo>
                    <a:pt x="858" y="24"/>
                  </a:lnTo>
                  <a:lnTo>
                    <a:pt x="848" y="24"/>
                  </a:lnTo>
                  <a:lnTo>
                    <a:pt x="836" y="24"/>
                  </a:lnTo>
                  <a:lnTo>
                    <a:pt x="823" y="24"/>
                  </a:lnTo>
                  <a:lnTo>
                    <a:pt x="811" y="35"/>
                  </a:lnTo>
                  <a:lnTo>
                    <a:pt x="801" y="35"/>
                  </a:lnTo>
                  <a:lnTo>
                    <a:pt x="789" y="35"/>
                  </a:lnTo>
                  <a:lnTo>
                    <a:pt x="776" y="35"/>
                  </a:lnTo>
                  <a:lnTo>
                    <a:pt x="764" y="47"/>
                  </a:lnTo>
                  <a:lnTo>
                    <a:pt x="754" y="47"/>
                  </a:lnTo>
                  <a:lnTo>
                    <a:pt x="741" y="47"/>
                  </a:lnTo>
                  <a:lnTo>
                    <a:pt x="729" y="59"/>
                  </a:lnTo>
                  <a:lnTo>
                    <a:pt x="719" y="59"/>
                  </a:lnTo>
                  <a:lnTo>
                    <a:pt x="707" y="59"/>
                  </a:lnTo>
                  <a:lnTo>
                    <a:pt x="694" y="72"/>
                  </a:lnTo>
                  <a:lnTo>
                    <a:pt x="682" y="72"/>
                  </a:lnTo>
                  <a:lnTo>
                    <a:pt x="672" y="72"/>
                  </a:lnTo>
                  <a:lnTo>
                    <a:pt x="659" y="82"/>
                  </a:lnTo>
                  <a:lnTo>
                    <a:pt x="647" y="82"/>
                  </a:lnTo>
                  <a:lnTo>
                    <a:pt x="635" y="94"/>
                  </a:lnTo>
                  <a:lnTo>
                    <a:pt x="625" y="94"/>
                  </a:lnTo>
                  <a:lnTo>
                    <a:pt x="612" y="107"/>
                  </a:lnTo>
                  <a:lnTo>
                    <a:pt x="600" y="107"/>
                  </a:lnTo>
                  <a:lnTo>
                    <a:pt x="588" y="107"/>
                  </a:lnTo>
                  <a:lnTo>
                    <a:pt x="577" y="119"/>
                  </a:lnTo>
                  <a:lnTo>
                    <a:pt x="565" y="129"/>
                  </a:lnTo>
                  <a:lnTo>
                    <a:pt x="553" y="129"/>
                  </a:lnTo>
                  <a:lnTo>
                    <a:pt x="541" y="142"/>
                  </a:lnTo>
                  <a:lnTo>
                    <a:pt x="530" y="142"/>
                  </a:lnTo>
                  <a:lnTo>
                    <a:pt x="518" y="154"/>
                  </a:lnTo>
                  <a:lnTo>
                    <a:pt x="506" y="154"/>
                  </a:lnTo>
                  <a:lnTo>
                    <a:pt x="494" y="166"/>
                  </a:lnTo>
                  <a:lnTo>
                    <a:pt x="483" y="176"/>
                  </a:lnTo>
                  <a:lnTo>
                    <a:pt x="471" y="176"/>
                  </a:lnTo>
                  <a:lnTo>
                    <a:pt x="459" y="189"/>
                  </a:lnTo>
                  <a:lnTo>
                    <a:pt x="447" y="201"/>
                  </a:lnTo>
                  <a:lnTo>
                    <a:pt x="436" y="201"/>
                  </a:lnTo>
                  <a:lnTo>
                    <a:pt x="424" y="213"/>
                  </a:lnTo>
                  <a:lnTo>
                    <a:pt x="412" y="224"/>
                  </a:lnTo>
                  <a:lnTo>
                    <a:pt x="401" y="236"/>
                  </a:lnTo>
                  <a:lnTo>
                    <a:pt x="389" y="248"/>
                  </a:lnTo>
                  <a:lnTo>
                    <a:pt x="377" y="248"/>
                  </a:lnTo>
                  <a:lnTo>
                    <a:pt x="365" y="260"/>
                  </a:lnTo>
                  <a:lnTo>
                    <a:pt x="354" y="271"/>
                  </a:lnTo>
                  <a:lnTo>
                    <a:pt x="342" y="283"/>
                  </a:lnTo>
                  <a:lnTo>
                    <a:pt x="330" y="295"/>
                  </a:lnTo>
                  <a:lnTo>
                    <a:pt x="318" y="307"/>
                  </a:lnTo>
                  <a:lnTo>
                    <a:pt x="307" y="318"/>
                  </a:lnTo>
                  <a:lnTo>
                    <a:pt x="295" y="330"/>
                  </a:lnTo>
                  <a:lnTo>
                    <a:pt x="283" y="342"/>
                  </a:lnTo>
                  <a:lnTo>
                    <a:pt x="270" y="355"/>
                  </a:lnTo>
                  <a:lnTo>
                    <a:pt x="260" y="365"/>
                  </a:lnTo>
                  <a:lnTo>
                    <a:pt x="248" y="377"/>
                  </a:lnTo>
                  <a:lnTo>
                    <a:pt x="248" y="390"/>
                  </a:lnTo>
                  <a:lnTo>
                    <a:pt x="236" y="402"/>
                  </a:lnTo>
                  <a:lnTo>
                    <a:pt x="223" y="414"/>
                  </a:lnTo>
                  <a:lnTo>
                    <a:pt x="213" y="425"/>
                  </a:lnTo>
                  <a:lnTo>
                    <a:pt x="213" y="437"/>
                  </a:lnTo>
                  <a:lnTo>
                    <a:pt x="201" y="449"/>
                  </a:lnTo>
                  <a:lnTo>
                    <a:pt x="188" y="461"/>
                  </a:lnTo>
                  <a:lnTo>
                    <a:pt x="176" y="472"/>
                  </a:lnTo>
                  <a:lnTo>
                    <a:pt x="176" y="484"/>
                  </a:lnTo>
                  <a:lnTo>
                    <a:pt x="166" y="496"/>
                  </a:lnTo>
                  <a:lnTo>
                    <a:pt x="166" y="508"/>
                  </a:lnTo>
                  <a:lnTo>
                    <a:pt x="154" y="519"/>
                  </a:lnTo>
                  <a:lnTo>
                    <a:pt x="141" y="531"/>
                  </a:lnTo>
                  <a:lnTo>
                    <a:pt x="141" y="543"/>
                  </a:lnTo>
                  <a:lnTo>
                    <a:pt x="129" y="556"/>
                  </a:lnTo>
                  <a:lnTo>
                    <a:pt x="129" y="566"/>
                  </a:lnTo>
                  <a:lnTo>
                    <a:pt x="119" y="578"/>
                  </a:lnTo>
                  <a:lnTo>
                    <a:pt x="119" y="591"/>
                  </a:lnTo>
                  <a:lnTo>
                    <a:pt x="106" y="603"/>
                  </a:lnTo>
                  <a:lnTo>
                    <a:pt x="106" y="613"/>
                  </a:lnTo>
                  <a:lnTo>
                    <a:pt x="94" y="625"/>
                  </a:lnTo>
                  <a:lnTo>
                    <a:pt x="94" y="638"/>
                  </a:lnTo>
                  <a:lnTo>
                    <a:pt x="82" y="650"/>
                  </a:lnTo>
                  <a:lnTo>
                    <a:pt x="82" y="660"/>
                  </a:lnTo>
                  <a:lnTo>
                    <a:pt x="82" y="673"/>
                  </a:lnTo>
                  <a:lnTo>
                    <a:pt x="72" y="685"/>
                  </a:lnTo>
                  <a:lnTo>
                    <a:pt x="72" y="697"/>
                  </a:lnTo>
                  <a:lnTo>
                    <a:pt x="59" y="708"/>
                  </a:lnTo>
                  <a:lnTo>
                    <a:pt x="59" y="720"/>
                  </a:lnTo>
                  <a:lnTo>
                    <a:pt x="59" y="732"/>
                  </a:lnTo>
                  <a:lnTo>
                    <a:pt x="47" y="744"/>
                  </a:lnTo>
                  <a:lnTo>
                    <a:pt x="47" y="755"/>
                  </a:lnTo>
                  <a:lnTo>
                    <a:pt x="47" y="767"/>
                  </a:lnTo>
                  <a:lnTo>
                    <a:pt x="37" y="779"/>
                  </a:lnTo>
                  <a:lnTo>
                    <a:pt x="37" y="791"/>
                  </a:lnTo>
                  <a:lnTo>
                    <a:pt x="37" y="802"/>
                  </a:lnTo>
                  <a:lnTo>
                    <a:pt x="37" y="814"/>
                  </a:lnTo>
                  <a:lnTo>
                    <a:pt x="24" y="826"/>
                  </a:lnTo>
                  <a:lnTo>
                    <a:pt x="24" y="839"/>
                  </a:lnTo>
                  <a:lnTo>
                    <a:pt x="24" y="849"/>
                  </a:lnTo>
                  <a:lnTo>
                    <a:pt x="24" y="861"/>
                  </a:lnTo>
                  <a:lnTo>
                    <a:pt x="24" y="874"/>
                  </a:lnTo>
                  <a:lnTo>
                    <a:pt x="12" y="886"/>
                  </a:lnTo>
                  <a:lnTo>
                    <a:pt x="12" y="898"/>
                  </a:lnTo>
                  <a:lnTo>
                    <a:pt x="12" y="909"/>
                  </a:lnTo>
                  <a:lnTo>
                    <a:pt x="12" y="921"/>
                  </a:lnTo>
                  <a:lnTo>
                    <a:pt x="12" y="933"/>
                  </a:lnTo>
                  <a:lnTo>
                    <a:pt x="12" y="945"/>
                  </a:lnTo>
                  <a:lnTo>
                    <a:pt x="12" y="956"/>
                  </a:lnTo>
                  <a:lnTo>
                    <a:pt x="0" y="968"/>
                  </a:lnTo>
                  <a:lnTo>
                    <a:pt x="0" y="980"/>
                  </a:lnTo>
                  <a:lnTo>
                    <a:pt x="0" y="992"/>
                  </a:lnTo>
                  <a:lnTo>
                    <a:pt x="0" y="1003"/>
                  </a:lnTo>
                  <a:lnTo>
                    <a:pt x="0" y="1015"/>
                  </a:lnTo>
                  <a:lnTo>
                    <a:pt x="0" y="1027"/>
                  </a:lnTo>
                  <a:lnTo>
                    <a:pt x="0" y="1040"/>
                  </a:lnTo>
                  <a:lnTo>
                    <a:pt x="0" y="1050"/>
                  </a:lnTo>
                  <a:lnTo>
                    <a:pt x="0" y="1062"/>
                  </a:lnTo>
                  <a:lnTo>
                    <a:pt x="0" y="1075"/>
                  </a:lnTo>
                  <a:lnTo>
                    <a:pt x="0" y="1087"/>
                  </a:lnTo>
                  <a:lnTo>
                    <a:pt x="0" y="1097"/>
                  </a:lnTo>
                  <a:lnTo>
                    <a:pt x="0" y="1109"/>
                  </a:lnTo>
                  <a:lnTo>
                    <a:pt x="0" y="1122"/>
                  </a:lnTo>
                  <a:lnTo>
                    <a:pt x="0" y="1134"/>
                  </a:lnTo>
                  <a:lnTo>
                    <a:pt x="0" y="1144"/>
                  </a:lnTo>
                  <a:lnTo>
                    <a:pt x="0" y="1157"/>
                  </a:lnTo>
                  <a:lnTo>
                    <a:pt x="0" y="1169"/>
                  </a:lnTo>
                  <a:lnTo>
                    <a:pt x="0" y="1181"/>
                  </a:lnTo>
                  <a:lnTo>
                    <a:pt x="12" y="1192"/>
                  </a:lnTo>
                  <a:lnTo>
                    <a:pt x="12" y="1204"/>
                  </a:lnTo>
                  <a:lnTo>
                    <a:pt x="12" y="1216"/>
                  </a:lnTo>
                  <a:lnTo>
                    <a:pt x="12" y="1228"/>
                  </a:lnTo>
                  <a:lnTo>
                    <a:pt x="12" y="1239"/>
                  </a:lnTo>
                  <a:lnTo>
                    <a:pt x="12" y="1251"/>
                  </a:lnTo>
                  <a:lnTo>
                    <a:pt x="12" y="1263"/>
                  </a:lnTo>
                  <a:lnTo>
                    <a:pt x="24" y="1275"/>
                  </a:lnTo>
                  <a:lnTo>
                    <a:pt x="24" y="1286"/>
                  </a:lnTo>
                  <a:lnTo>
                    <a:pt x="24" y="1298"/>
                  </a:lnTo>
                  <a:lnTo>
                    <a:pt x="24" y="1310"/>
                  </a:lnTo>
                  <a:lnTo>
                    <a:pt x="24" y="1323"/>
                  </a:lnTo>
                  <a:lnTo>
                    <a:pt x="37" y="1335"/>
                  </a:lnTo>
                  <a:lnTo>
                    <a:pt x="37" y="1345"/>
                  </a:lnTo>
                  <a:lnTo>
                    <a:pt x="37" y="1358"/>
                  </a:lnTo>
                  <a:lnTo>
                    <a:pt x="37" y="1370"/>
                  </a:lnTo>
                  <a:lnTo>
                    <a:pt x="47" y="1382"/>
                  </a:lnTo>
                  <a:lnTo>
                    <a:pt x="47" y="1392"/>
                  </a:lnTo>
                  <a:lnTo>
                    <a:pt x="47" y="1405"/>
                  </a:lnTo>
                  <a:lnTo>
                    <a:pt x="59" y="1417"/>
                  </a:lnTo>
                  <a:lnTo>
                    <a:pt x="59" y="1429"/>
                  </a:lnTo>
                  <a:lnTo>
                    <a:pt x="59" y="1440"/>
                  </a:lnTo>
                  <a:lnTo>
                    <a:pt x="72" y="1452"/>
                  </a:lnTo>
                  <a:lnTo>
                    <a:pt x="72" y="1464"/>
                  </a:lnTo>
                  <a:lnTo>
                    <a:pt x="82" y="1476"/>
                  </a:lnTo>
                  <a:lnTo>
                    <a:pt x="82" y="1487"/>
                  </a:lnTo>
                  <a:lnTo>
                    <a:pt x="82" y="1499"/>
                  </a:lnTo>
                  <a:lnTo>
                    <a:pt x="94" y="1511"/>
                  </a:lnTo>
                  <a:lnTo>
                    <a:pt x="94" y="1524"/>
                  </a:lnTo>
                  <a:lnTo>
                    <a:pt x="106" y="1534"/>
                  </a:lnTo>
                  <a:lnTo>
                    <a:pt x="106" y="1546"/>
                  </a:lnTo>
                  <a:lnTo>
                    <a:pt x="119" y="1558"/>
                  </a:lnTo>
                  <a:lnTo>
                    <a:pt x="119" y="1571"/>
                  </a:lnTo>
                  <a:lnTo>
                    <a:pt x="129" y="1581"/>
                  </a:lnTo>
                  <a:lnTo>
                    <a:pt x="129" y="1593"/>
                  </a:lnTo>
                  <a:lnTo>
                    <a:pt x="141" y="1606"/>
                  </a:lnTo>
                  <a:lnTo>
                    <a:pt x="141" y="1618"/>
                  </a:lnTo>
                  <a:lnTo>
                    <a:pt x="154" y="1628"/>
                  </a:lnTo>
                  <a:lnTo>
                    <a:pt x="166" y="1641"/>
                  </a:lnTo>
                  <a:lnTo>
                    <a:pt x="166" y="1653"/>
                  </a:lnTo>
                  <a:lnTo>
                    <a:pt x="176" y="1665"/>
                  </a:lnTo>
                  <a:lnTo>
                    <a:pt x="176" y="1676"/>
                  </a:lnTo>
                  <a:lnTo>
                    <a:pt x="188" y="1688"/>
                  </a:lnTo>
                  <a:lnTo>
                    <a:pt x="201" y="1700"/>
                  </a:lnTo>
                  <a:lnTo>
                    <a:pt x="213" y="1712"/>
                  </a:lnTo>
                  <a:lnTo>
                    <a:pt x="213" y="1723"/>
                  </a:lnTo>
                  <a:lnTo>
                    <a:pt x="223" y="1735"/>
                  </a:lnTo>
                  <a:lnTo>
                    <a:pt x="236" y="1747"/>
                  </a:lnTo>
                  <a:lnTo>
                    <a:pt x="248" y="1759"/>
                  </a:lnTo>
                  <a:lnTo>
                    <a:pt x="248" y="1770"/>
                  </a:lnTo>
                  <a:lnTo>
                    <a:pt x="260" y="1782"/>
                  </a:lnTo>
                  <a:lnTo>
                    <a:pt x="270" y="1794"/>
                  </a:lnTo>
                  <a:lnTo>
                    <a:pt x="283" y="1807"/>
                  </a:lnTo>
                  <a:lnTo>
                    <a:pt x="295" y="1819"/>
                  </a:lnTo>
                  <a:lnTo>
                    <a:pt x="307" y="1829"/>
                  </a:lnTo>
                  <a:lnTo>
                    <a:pt x="318" y="1842"/>
                  </a:lnTo>
                  <a:lnTo>
                    <a:pt x="330" y="1854"/>
                  </a:lnTo>
                  <a:lnTo>
                    <a:pt x="342" y="1866"/>
                  </a:lnTo>
                  <a:lnTo>
                    <a:pt x="354" y="1876"/>
                  </a:lnTo>
                  <a:lnTo>
                    <a:pt x="365" y="1889"/>
                  </a:lnTo>
                  <a:lnTo>
                    <a:pt x="377" y="1901"/>
                  </a:lnTo>
                  <a:lnTo>
                    <a:pt x="389" y="1901"/>
                  </a:lnTo>
                  <a:lnTo>
                    <a:pt x="401" y="1913"/>
                  </a:lnTo>
                  <a:lnTo>
                    <a:pt x="412" y="1924"/>
                  </a:lnTo>
                  <a:lnTo>
                    <a:pt x="424" y="1936"/>
                  </a:lnTo>
                  <a:lnTo>
                    <a:pt x="436" y="1948"/>
                  </a:lnTo>
                  <a:lnTo>
                    <a:pt x="447" y="1948"/>
                  </a:lnTo>
                  <a:lnTo>
                    <a:pt x="459" y="1960"/>
                  </a:lnTo>
                  <a:lnTo>
                    <a:pt x="471" y="1971"/>
                  </a:lnTo>
                  <a:lnTo>
                    <a:pt x="483" y="1971"/>
                  </a:lnTo>
                  <a:lnTo>
                    <a:pt x="494" y="1983"/>
                  </a:lnTo>
                  <a:lnTo>
                    <a:pt x="506" y="1995"/>
                  </a:lnTo>
                  <a:lnTo>
                    <a:pt x="518" y="1995"/>
                  </a:lnTo>
                  <a:lnTo>
                    <a:pt x="530" y="2007"/>
                  </a:lnTo>
                  <a:lnTo>
                    <a:pt x="541" y="2007"/>
                  </a:lnTo>
                  <a:lnTo>
                    <a:pt x="553" y="2018"/>
                  </a:lnTo>
                  <a:lnTo>
                    <a:pt x="565" y="2018"/>
                  </a:lnTo>
                  <a:lnTo>
                    <a:pt x="577" y="2030"/>
                  </a:lnTo>
                  <a:lnTo>
                    <a:pt x="588" y="2042"/>
                  </a:lnTo>
                  <a:lnTo>
                    <a:pt x="600" y="2042"/>
                  </a:lnTo>
                  <a:lnTo>
                    <a:pt x="612" y="2042"/>
                  </a:lnTo>
                  <a:lnTo>
                    <a:pt x="625" y="2055"/>
                  </a:lnTo>
                  <a:lnTo>
                    <a:pt x="635" y="2055"/>
                  </a:lnTo>
                  <a:lnTo>
                    <a:pt x="647" y="2065"/>
                  </a:lnTo>
                  <a:lnTo>
                    <a:pt x="659" y="2065"/>
                  </a:lnTo>
                  <a:lnTo>
                    <a:pt x="672" y="2077"/>
                  </a:lnTo>
                  <a:lnTo>
                    <a:pt x="682" y="2077"/>
                  </a:lnTo>
                  <a:lnTo>
                    <a:pt x="694" y="2077"/>
                  </a:lnTo>
                  <a:lnTo>
                    <a:pt x="707" y="2090"/>
                  </a:lnTo>
                  <a:lnTo>
                    <a:pt x="719" y="2090"/>
                  </a:lnTo>
                  <a:lnTo>
                    <a:pt x="729" y="2090"/>
                  </a:lnTo>
                  <a:lnTo>
                    <a:pt x="741" y="2102"/>
                  </a:lnTo>
                  <a:lnTo>
                    <a:pt x="754" y="2102"/>
                  </a:lnTo>
                  <a:lnTo>
                    <a:pt x="764" y="2102"/>
                  </a:lnTo>
                  <a:lnTo>
                    <a:pt x="776" y="2112"/>
                  </a:lnTo>
                  <a:lnTo>
                    <a:pt x="789" y="2112"/>
                  </a:lnTo>
                  <a:lnTo>
                    <a:pt x="801" y="2112"/>
                  </a:lnTo>
                  <a:lnTo>
                    <a:pt x="811" y="2112"/>
                  </a:lnTo>
                  <a:lnTo>
                    <a:pt x="823" y="2125"/>
                  </a:lnTo>
                  <a:lnTo>
                    <a:pt x="836" y="2125"/>
                  </a:lnTo>
                  <a:lnTo>
                    <a:pt x="848" y="2125"/>
                  </a:lnTo>
                  <a:lnTo>
                    <a:pt x="858" y="2125"/>
                  </a:lnTo>
                  <a:lnTo>
                    <a:pt x="871" y="2137"/>
                  </a:lnTo>
                  <a:lnTo>
                    <a:pt x="883" y="2137"/>
                  </a:lnTo>
                  <a:lnTo>
                    <a:pt x="895" y="2137"/>
                  </a:lnTo>
                  <a:lnTo>
                    <a:pt x="905" y="2137"/>
                  </a:lnTo>
                  <a:lnTo>
                    <a:pt x="918" y="2137"/>
                  </a:lnTo>
                  <a:lnTo>
                    <a:pt x="930" y="2137"/>
                  </a:lnTo>
                  <a:lnTo>
                    <a:pt x="942" y="2137"/>
                  </a:lnTo>
                  <a:lnTo>
                    <a:pt x="953" y="2149"/>
                  </a:lnTo>
                  <a:lnTo>
                    <a:pt x="965" y="2149"/>
                  </a:lnTo>
                  <a:lnTo>
                    <a:pt x="977" y="2149"/>
                  </a:lnTo>
                  <a:lnTo>
                    <a:pt x="989" y="2149"/>
                  </a:lnTo>
                  <a:lnTo>
                    <a:pt x="1000" y="2149"/>
                  </a:lnTo>
                  <a:lnTo>
                    <a:pt x="1012" y="2149"/>
                  </a:lnTo>
                  <a:lnTo>
                    <a:pt x="1024" y="2149"/>
                  </a:lnTo>
                  <a:lnTo>
                    <a:pt x="1036" y="2149"/>
                  </a:lnTo>
                  <a:lnTo>
                    <a:pt x="1047" y="2149"/>
                  </a:lnTo>
                  <a:lnTo>
                    <a:pt x="1059" y="2149"/>
                  </a:lnTo>
                  <a:lnTo>
                    <a:pt x="1071" y="2149"/>
                  </a:lnTo>
                  <a:lnTo>
                    <a:pt x="1082" y="2149"/>
                  </a:lnTo>
                  <a:lnTo>
                    <a:pt x="1094" y="2149"/>
                  </a:lnTo>
                  <a:lnTo>
                    <a:pt x="1106" y="2149"/>
                  </a:lnTo>
                  <a:lnTo>
                    <a:pt x="1118" y="2149"/>
                  </a:lnTo>
                  <a:lnTo>
                    <a:pt x="1129" y="2149"/>
                  </a:lnTo>
                  <a:lnTo>
                    <a:pt x="1141" y="2149"/>
                  </a:lnTo>
                  <a:lnTo>
                    <a:pt x="1153" y="2149"/>
                  </a:lnTo>
                  <a:lnTo>
                    <a:pt x="1165" y="2149"/>
                  </a:lnTo>
                  <a:lnTo>
                    <a:pt x="1176" y="2137"/>
                  </a:lnTo>
                  <a:lnTo>
                    <a:pt x="1188" y="2137"/>
                  </a:lnTo>
                  <a:lnTo>
                    <a:pt x="1200" y="2137"/>
                  </a:lnTo>
                  <a:lnTo>
                    <a:pt x="1213" y="2137"/>
                  </a:lnTo>
                  <a:lnTo>
                    <a:pt x="1223" y="2137"/>
                  </a:lnTo>
                  <a:lnTo>
                    <a:pt x="1235" y="2137"/>
                  </a:lnTo>
                  <a:lnTo>
                    <a:pt x="1247" y="2137"/>
                  </a:lnTo>
                  <a:lnTo>
                    <a:pt x="1260" y="2125"/>
                  </a:lnTo>
                  <a:lnTo>
                    <a:pt x="1270" y="2125"/>
                  </a:lnTo>
                  <a:lnTo>
                    <a:pt x="1282" y="2125"/>
                  </a:lnTo>
                  <a:lnTo>
                    <a:pt x="1295" y="2125"/>
                  </a:lnTo>
                  <a:lnTo>
                    <a:pt x="1307" y="2112"/>
                  </a:lnTo>
                  <a:lnTo>
                    <a:pt x="1317" y="2112"/>
                  </a:lnTo>
                  <a:lnTo>
                    <a:pt x="1329" y="2112"/>
                  </a:lnTo>
                  <a:lnTo>
                    <a:pt x="1342" y="2112"/>
                  </a:lnTo>
                  <a:lnTo>
                    <a:pt x="1354" y="2102"/>
                  </a:lnTo>
                  <a:lnTo>
                    <a:pt x="1364" y="2102"/>
                  </a:lnTo>
                  <a:lnTo>
                    <a:pt x="1377" y="2102"/>
                  </a:lnTo>
                  <a:lnTo>
                    <a:pt x="1389" y="2090"/>
                  </a:lnTo>
                  <a:lnTo>
                    <a:pt x="1399" y="2090"/>
                  </a:lnTo>
                  <a:lnTo>
                    <a:pt x="1411" y="2090"/>
                  </a:lnTo>
                  <a:lnTo>
                    <a:pt x="1424" y="2077"/>
                  </a:lnTo>
                  <a:lnTo>
                    <a:pt x="1436" y="2077"/>
                  </a:lnTo>
                  <a:lnTo>
                    <a:pt x="1446" y="2077"/>
                  </a:lnTo>
                  <a:lnTo>
                    <a:pt x="1459" y="2065"/>
                  </a:lnTo>
                  <a:lnTo>
                    <a:pt x="1471" y="2065"/>
                  </a:lnTo>
                  <a:lnTo>
                    <a:pt x="1483" y="2055"/>
                  </a:lnTo>
                  <a:lnTo>
                    <a:pt x="1493" y="2055"/>
                  </a:lnTo>
                  <a:lnTo>
                    <a:pt x="1506" y="2042"/>
                  </a:lnTo>
                  <a:lnTo>
                    <a:pt x="1518" y="2042"/>
                  </a:lnTo>
                  <a:lnTo>
                    <a:pt x="1530" y="2042"/>
                  </a:lnTo>
                  <a:lnTo>
                    <a:pt x="1541" y="2030"/>
                  </a:lnTo>
                  <a:lnTo>
                    <a:pt x="1553" y="2018"/>
                  </a:lnTo>
                  <a:lnTo>
                    <a:pt x="1565" y="2018"/>
                  </a:lnTo>
                  <a:lnTo>
                    <a:pt x="1577" y="2007"/>
                  </a:lnTo>
                  <a:lnTo>
                    <a:pt x="1588" y="2007"/>
                  </a:lnTo>
                  <a:lnTo>
                    <a:pt x="1600" y="1995"/>
                  </a:lnTo>
                  <a:lnTo>
                    <a:pt x="1612" y="1995"/>
                  </a:lnTo>
                  <a:lnTo>
                    <a:pt x="1624" y="1983"/>
                  </a:lnTo>
                  <a:lnTo>
                    <a:pt x="1635" y="1971"/>
                  </a:lnTo>
                  <a:lnTo>
                    <a:pt x="1647" y="1971"/>
                  </a:lnTo>
                  <a:lnTo>
                    <a:pt x="1659" y="1960"/>
                  </a:lnTo>
                  <a:lnTo>
                    <a:pt x="1671" y="1948"/>
                  </a:lnTo>
                  <a:lnTo>
                    <a:pt x="1682" y="1948"/>
                  </a:lnTo>
                  <a:lnTo>
                    <a:pt x="1694" y="1936"/>
                  </a:lnTo>
                  <a:lnTo>
                    <a:pt x="1706" y="1924"/>
                  </a:lnTo>
                  <a:lnTo>
                    <a:pt x="1717" y="1913"/>
                  </a:lnTo>
                  <a:lnTo>
                    <a:pt x="1729" y="1901"/>
                  </a:lnTo>
                  <a:lnTo>
                    <a:pt x="1741" y="1901"/>
                  </a:lnTo>
                  <a:lnTo>
                    <a:pt x="1753" y="1889"/>
                  </a:lnTo>
                  <a:lnTo>
                    <a:pt x="1764" y="1876"/>
                  </a:lnTo>
                  <a:lnTo>
                    <a:pt x="1776" y="1866"/>
                  </a:lnTo>
                  <a:lnTo>
                    <a:pt x="1788" y="1854"/>
                  </a:lnTo>
                  <a:lnTo>
                    <a:pt x="1800" y="1842"/>
                  </a:lnTo>
                  <a:lnTo>
                    <a:pt x="1811" y="1829"/>
                  </a:lnTo>
                  <a:lnTo>
                    <a:pt x="1823" y="1819"/>
                  </a:lnTo>
                  <a:lnTo>
                    <a:pt x="1835" y="1807"/>
                  </a:lnTo>
                  <a:lnTo>
                    <a:pt x="1848" y="1794"/>
                  </a:lnTo>
                  <a:lnTo>
                    <a:pt x="1858" y="1782"/>
                  </a:lnTo>
                  <a:lnTo>
                    <a:pt x="1870" y="1770"/>
                  </a:lnTo>
                  <a:lnTo>
                    <a:pt x="1870" y="1759"/>
                  </a:lnTo>
                  <a:lnTo>
                    <a:pt x="1882" y="1747"/>
                  </a:lnTo>
                  <a:lnTo>
                    <a:pt x="1895" y="1735"/>
                  </a:lnTo>
                  <a:lnTo>
                    <a:pt x="1905" y="1723"/>
                  </a:lnTo>
                  <a:lnTo>
                    <a:pt x="1905" y="1712"/>
                  </a:lnTo>
                  <a:lnTo>
                    <a:pt x="1917" y="1700"/>
                  </a:lnTo>
                  <a:lnTo>
                    <a:pt x="1930" y="1688"/>
                  </a:lnTo>
                  <a:lnTo>
                    <a:pt x="1942" y="1676"/>
                  </a:lnTo>
                  <a:lnTo>
                    <a:pt x="1942" y="1665"/>
                  </a:lnTo>
                  <a:lnTo>
                    <a:pt x="1952" y="1653"/>
                  </a:lnTo>
                  <a:lnTo>
                    <a:pt x="1952" y="1641"/>
                  </a:lnTo>
                  <a:lnTo>
                    <a:pt x="1964" y="1628"/>
                  </a:lnTo>
                  <a:lnTo>
                    <a:pt x="1977" y="1618"/>
                  </a:lnTo>
                  <a:lnTo>
                    <a:pt x="1977" y="1606"/>
                  </a:lnTo>
                  <a:lnTo>
                    <a:pt x="1989" y="1593"/>
                  </a:lnTo>
                  <a:lnTo>
                    <a:pt x="1989" y="1581"/>
                  </a:lnTo>
                  <a:lnTo>
                    <a:pt x="1999" y="1571"/>
                  </a:lnTo>
                  <a:lnTo>
                    <a:pt x="1999" y="1558"/>
                  </a:lnTo>
                  <a:lnTo>
                    <a:pt x="2012" y="1546"/>
                  </a:lnTo>
                  <a:lnTo>
                    <a:pt x="2012" y="1534"/>
                  </a:lnTo>
                  <a:lnTo>
                    <a:pt x="2024" y="1524"/>
                  </a:lnTo>
                  <a:lnTo>
                    <a:pt x="2024" y="1511"/>
                  </a:lnTo>
                  <a:lnTo>
                    <a:pt x="2036" y="1499"/>
                  </a:lnTo>
                  <a:lnTo>
                    <a:pt x="2036" y="1487"/>
                  </a:lnTo>
                  <a:lnTo>
                    <a:pt x="2036" y="1476"/>
                  </a:lnTo>
                  <a:lnTo>
                    <a:pt x="2046" y="1464"/>
                  </a:lnTo>
                  <a:lnTo>
                    <a:pt x="2046" y="1452"/>
                  </a:lnTo>
                  <a:lnTo>
                    <a:pt x="2059" y="1440"/>
                  </a:lnTo>
                  <a:lnTo>
                    <a:pt x="2059" y="1429"/>
                  </a:lnTo>
                  <a:lnTo>
                    <a:pt x="2059" y="1417"/>
                  </a:lnTo>
                  <a:lnTo>
                    <a:pt x="2071" y="1405"/>
                  </a:lnTo>
                  <a:lnTo>
                    <a:pt x="2071" y="1392"/>
                  </a:lnTo>
                  <a:lnTo>
                    <a:pt x="2071" y="1382"/>
                  </a:lnTo>
                  <a:lnTo>
                    <a:pt x="2081" y="1370"/>
                  </a:lnTo>
                  <a:lnTo>
                    <a:pt x="2081" y="1358"/>
                  </a:lnTo>
                  <a:lnTo>
                    <a:pt x="2081" y="1345"/>
                  </a:lnTo>
                  <a:lnTo>
                    <a:pt x="2081" y="1335"/>
                  </a:lnTo>
                  <a:lnTo>
                    <a:pt x="2094" y="1323"/>
                  </a:lnTo>
                  <a:lnTo>
                    <a:pt x="2094" y="1310"/>
                  </a:lnTo>
                  <a:lnTo>
                    <a:pt x="2094" y="1298"/>
                  </a:lnTo>
                  <a:lnTo>
                    <a:pt x="2094" y="1286"/>
                  </a:lnTo>
                  <a:lnTo>
                    <a:pt x="2094" y="1275"/>
                  </a:lnTo>
                  <a:lnTo>
                    <a:pt x="2106" y="1263"/>
                  </a:lnTo>
                  <a:lnTo>
                    <a:pt x="2106" y="1251"/>
                  </a:lnTo>
                  <a:lnTo>
                    <a:pt x="2106" y="1239"/>
                  </a:lnTo>
                  <a:lnTo>
                    <a:pt x="2106" y="1228"/>
                  </a:lnTo>
                  <a:lnTo>
                    <a:pt x="2106" y="1216"/>
                  </a:lnTo>
                  <a:lnTo>
                    <a:pt x="2106" y="1204"/>
                  </a:lnTo>
                  <a:lnTo>
                    <a:pt x="2106" y="1192"/>
                  </a:lnTo>
                  <a:lnTo>
                    <a:pt x="2118" y="1181"/>
                  </a:lnTo>
                  <a:lnTo>
                    <a:pt x="2118" y="1169"/>
                  </a:lnTo>
                  <a:lnTo>
                    <a:pt x="2118" y="1157"/>
                  </a:lnTo>
                  <a:lnTo>
                    <a:pt x="2118" y="1144"/>
                  </a:lnTo>
                  <a:lnTo>
                    <a:pt x="2118" y="1134"/>
                  </a:lnTo>
                  <a:lnTo>
                    <a:pt x="2118" y="1122"/>
                  </a:lnTo>
                  <a:lnTo>
                    <a:pt x="2118" y="1109"/>
                  </a:lnTo>
                  <a:lnTo>
                    <a:pt x="2118" y="1097"/>
                  </a:lnTo>
                  <a:lnTo>
                    <a:pt x="2118" y="1087"/>
                  </a:lnTo>
                  <a:lnTo>
                    <a:pt x="2118" y="1075"/>
                  </a:lnTo>
                </a:path>
              </a:pathLst>
            </a:custGeom>
            <a:solidFill>
              <a:srgbClr val="C00000"/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35857" name="Freeform 5"/>
            <p:cNvSpPr>
              <a:spLocks/>
            </p:cNvSpPr>
            <p:nvPr/>
          </p:nvSpPr>
          <p:spPr bwMode="auto">
            <a:xfrm>
              <a:off x="2131" y="1219"/>
              <a:ext cx="1944" cy="1887"/>
            </a:xfrm>
            <a:custGeom>
              <a:avLst/>
              <a:gdLst>
                <a:gd name="T0" fmla="*/ 1943 w 1671"/>
                <a:gd name="T1" fmla="*/ 862 h 1679"/>
                <a:gd name="T2" fmla="*/ 1929 w 1671"/>
                <a:gd name="T3" fmla="*/ 770 h 1679"/>
                <a:gd name="T4" fmla="*/ 1900 w 1671"/>
                <a:gd name="T5" fmla="*/ 678 h 1679"/>
                <a:gd name="T6" fmla="*/ 1874 w 1671"/>
                <a:gd name="T7" fmla="*/ 583 h 1679"/>
                <a:gd name="T8" fmla="*/ 1820 w 1671"/>
                <a:gd name="T9" fmla="*/ 491 h 1679"/>
                <a:gd name="T10" fmla="*/ 1765 w 1671"/>
                <a:gd name="T11" fmla="*/ 399 h 1679"/>
                <a:gd name="T12" fmla="*/ 1683 w 1671"/>
                <a:gd name="T13" fmla="*/ 307 h 1679"/>
                <a:gd name="T14" fmla="*/ 1586 w 1671"/>
                <a:gd name="T15" fmla="*/ 212 h 1679"/>
                <a:gd name="T16" fmla="*/ 1490 w 1671"/>
                <a:gd name="T17" fmla="*/ 145 h 1679"/>
                <a:gd name="T18" fmla="*/ 1395 w 1671"/>
                <a:gd name="T19" fmla="*/ 92 h 1679"/>
                <a:gd name="T20" fmla="*/ 1299 w 1671"/>
                <a:gd name="T21" fmla="*/ 53 h 1679"/>
                <a:gd name="T22" fmla="*/ 1204 w 1671"/>
                <a:gd name="T23" fmla="*/ 27 h 1679"/>
                <a:gd name="T24" fmla="*/ 1108 w 1671"/>
                <a:gd name="T25" fmla="*/ 13 h 1679"/>
                <a:gd name="T26" fmla="*/ 1012 w 1671"/>
                <a:gd name="T27" fmla="*/ 0 h 1679"/>
                <a:gd name="T28" fmla="*/ 917 w 1671"/>
                <a:gd name="T29" fmla="*/ 0 h 1679"/>
                <a:gd name="T30" fmla="*/ 821 w 1671"/>
                <a:gd name="T31" fmla="*/ 13 h 1679"/>
                <a:gd name="T32" fmla="*/ 726 w 1671"/>
                <a:gd name="T33" fmla="*/ 27 h 1679"/>
                <a:gd name="T34" fmla="*/ 628 w 1671"/>
                <a:gd name="T35" fmla="*/ 66 h 1679"/>
                <a:gd name="T36" fmla="*/ 533 w 1671"/>
                <a:gd name="T37" fmla="*/ 106 h 1679"/>
                <a:gd name="T38" fmla="*/ 439 w 1671"/>
                <a:gd name="T39" fmla="*/ 160 h 1679"/>
                <a:gd name="T40" fmla="*/ 343 w 1671"/>
                <a:gd name="T41" fmla="*/ 226 h 1679"/>
                <a:gd name="T42" fmla="*/ 248 w 1671"/>
                <a:gd name="T43" fmla="*/ 318 h 1679"/>
                <a:gd name="T44" fmla="*/ 164 w 1671"/>
                <a:gd name="T45" fmla="*/ 412 h 1679"/>
                <a:gd name="T46" fmla="*/ 109 w 1671"/>
                <a:gd name="T47" fmla="*/ 505 h 1679"/>
                <a:gd name="T48" fmla="*/ 69 w 1671"/>
                <a:gd name="T49" fmla="*/ 597 h 1679"/>
                <a:gd name="T50" fmla="*/ 43 w 1671"/>
                <a:gd name="T51" fmla="*/ 690 h 1679"/>
                <a:gd name="T52" fmla="*/ 14 w 1671"/>
                <a:gd name="T53" fmla="*/ 783 h 1679"/>
                <a:gd name="T54" fmla="*/ 0 w 1671"/>
                <a:gd name="T55" fmla="*/ 877 h 1679"/>
                <a:gd name="T56" fmla="*/ 0 w 1671"/>
                <a:gd name="T57" fmla="*/ 969 h 1679"/>
                <a:gd name="T58" fmla="*/ 14 w 1671"/>
                <a:gd name="T59" fmla="*/ 1063 h 1679"/>
                <a:gd name="T60" fmla="*/ 28 w 1671"/>
                <a:gd name="T61" fmla="*/ 1155 h 1679"/>
                <a:gd name="T62" fmla="*/ 55 w 1671"/>
                <a:gd name="T63" fmla="*/ 1248 h 1679"/>
                <a:gd name="T64" fmla="*/ 98 w 1671"/>
                <a:gd name="T65" fmla="*/ 1342 h 1679"/>
                <a:gd name="T66" fmla="*/ 138 w 1671"/>
                <a:gd name="T67" fmla="*/ 1434 h 1679"/>
                <a:gd name="T68" fmla="*/ 207 w 1671"/>
                <a:gd name="T69" fmla="*/ 1526 h 1679"/>
                <a:gd name="T70" fmla="*/ 302 w 1671"/>
                <a:gd name="T71" fmla="*/ 1618 h 1679"/>
                <a:gd name="T72" fmla="*/ 398 w 1671"/>
                <a:gd name="T73" fmla="*/ 1699 h 1679"/>
                <a:gd name="T74" fmla="*/ 493 w 1671"/>
                <a:gd name="T75" fmla="*/ 1766 h 1679"/>
                <a:gd name="T76" fmla="*/ 589 w 1671"/>
                <a:gd name="T77" fmla="*/ 1805 h 1679"/>
                <a:gd name="T78" fmla="*/ 683 w 1671"/>
                <a:gd name="T79" fmla="*/ 1844 h 1679"/>
                <a:gd name="T80" fmla="*/ 781 w 1671"/>
                <a:gd name="T81" fmla="*/ 1872 h 1679"/>
                <a:gd name="T82" fmla="*/ 876 w 1671"/>
                <a:gd name="T83" fmla="*/ 1886 h 1679"/>
                <a:gd name="T84" fmla="*/ 971 w 1671"/>
                <a:gd name="T85" fmla="*/ 1886 h 1679"/>
                <a:gd name="T86" fmla="*/ 1067 w 1671"/>
                <a:gd name="T87" fmla="*/ 1886 h 1679"/>
                <a:gd name="T88" fmla="*/ 1162 w 1671"/>
                <a:gd name="T89" fmla="*/ 1872 h 1679"/>
                <a:gd name="T90" fmla="*/ 1260 w 1671"/>
                <a:gd name="T91" fmla="*/ 1844 h 1679"/>
                <a:gd name="T92" fmla="*/ 1354 w 1671"/>
                <a:gd name="T93" fmla="*/ 1805 h 1679"/>
                <a:gd name="T94" fmla="*/ 1450 w 1671"/>
                <a:gd name="T95" fmla="*/ 1766 h 1679"/>
                <a:gd name="T96" fmla="*/ 1545 w 1671"/>
                <a:gd name="T97" fmla="*/ 1699 h 1679"/>
                <a:gd name="T98" fmla="*/ 1640 w 1671"/>
                <a:gd name="T99" fmla="*/ 1618 h 1679"/>
                <a:gd name="T100" fmla="*/ 1736 w 1671"/>
                <a:gd name="T101" fmla="*/ 1526 h 1679"/>
                <a:gd name="T102" fmla="*/ 1804 w 1671"/>
                <a:gd name="T103" fmla="*/ 1434 h 1679"/>
                <a:gd name="T104" fmla="*/ 1845 w 1671"/>
                <a:gd name="T105" fmla="*/ 1342 h 1679"/>
                <a:gd name="T106" fmla="*/ 1888 w 1671"/>
                <a:gd name="T107" fmla="*/ 1248 h 1679"/>
                <a:gd name="T108" fmla="*/ 1915 w 1671"/>
                <a:gd name="T109" fmla="*/ 1155 h 1679"/>
                <a:gd name="T110" fmla="*/ 1929 w 1671"/>
                <a:gd name="T111" fmla="*/ 1063 h 1679"/>
                <a:gd name="T112" fmla="*/ 1943 w 1671"/>
                <a:gd name="T113" fmla="*/ 969 h 167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71"/>
                <a:gd name="T172" fmla="*/ 0 h 1679"/>
                <a:gd name="T173" fmla="*/ 1671 w 1671"/>
                <a:gd name="T174" fmla="*/ 1679 h 167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71" h="1679">
                  <a:moveTo>
                    <a:pt x="1670" y="839"/>
                  </a:moveTo>
                  <a:lnTo>
                    <a:pt x="1670" y="827"/>
                  </a:lnTo>
                  <a:lnTo>
                    <a:pt x="1670" y="815"/>
                  </a:lnTo>
                  <a:lnTo>
                    <a:pt x="1670" y="804"/>
                  </a:lnTo>
                  <a:lnTo>
                    <a:pt x="1670" y="792"/>
                  </a:lnTo>
                  <a:lnTo>
                    <a:pt x="1670" y="780"/>
                  </a:lnTo>
                  <a:lnTo>
                    <a:pt x="1670" y="767"/>
                  </a:lnTo>
                  <a:lnTo>
                    <a:pt x="1670" y="757"/>
                  </a:lnTo>
                  <a:lnTo>
                    <a:pt x="1670" y="745"/>
                  </a:lnTo>
                  <a:lnTo>
                    <a:pt x="1658" y="732"/>
                  </a:lnTo>
                  <a:lnTo>
                    <a:pt x="1658" y="720"/>
                  </a:lnTo>
                  <a:lnTo>
                    <a:pt x="1658" y="710"/>
                  </a:lnTo>
                  <a:lnTo>
                    <a:pt x="1658" y="697"/>
                  </a:lnTo>
                  <a:lnTo>
                    <a:pt x="1658" y="685"/>
                  </a:lnTo>
                  <a:lnTo>
                    <a:pt x="1658" y="673"/>
                  </a:lnTo>
                  <a:lnTo>
                    <a:pt x="1646" y="662"/>
                  </a:lnTo>
                  <a:lnTo>
                    <a:pt x="1646" y="650"/>
                  </a:lnTo>
                  <a:lnTo>
                    <a:pt x="1646" y="638"/>
                  </a:lnTo>
                  <a:lnTo>
                    <a:pt x="1646" y="626"/>
                  </a:lnTo>
                  <a:lnTo>
                    <a:pt x="1633" y="614"/>
                  </a:lnTo>
                  <a:lnTo>
                    <a:pt x="1633" y="603"/>
                  </a:lnTo>
                  <a:lnTo>
                    <a:pt x="1633" y="591"/>
                  </a:lnTo>
                  <a:lnTo>
                    <a:pt x="1633" y="579"/>
                  </a:lnTo>
                  <a:lnTo>
                    <a:pt x="1623" y="566"/>
                  </a:lnTo>
                  <a:lnTo>
                    <a:pt x="1623" y="556"/>
                  </a:lnTo>
                  <a:lnTo>
                    <a:pt x="1611" y="544"/>
                  </a:lnTo>
                  <a:lnTo>
                    <a:pt x="1611" y="531"/>
                  </a:lnTo>
                  <a:lnTo>
                    <a:pt x="1611" y="519"/>
                  </a:lnTo>
                  <a:lnTo>
                    <a:pt x="1599" y="509"/>
                  </a:lnTo>
                  <a:lnTo>
                    <a:pt x="1599" y="496"/>
                  </a:lnTo>
                  <a:lnTo>
                    <a:pt x="1586" y="484"/>
                  </a:lnTo>
                  <a:lnTo>
                    <a:pt x="1586" y="472"/>
                  </a:lnTo>
                  <a:lnTo>
                    <a:pt x="1576" y="461"/>
                  </a:lnTo>
                  <a:lnTo>
                    <a:pt x="1576" y="449"/>
                  </a:lnTo>
                  <a:lnTo>
                    <a:pt x="1564" y="437"/>
                  </a:lnTo>
                  <a:lnTo>
                    <a:pt x="1564" y="425"/>
                  </a:lnTo>
                  <a:lnTo>
                    <a:pt x="1551" y="414"/>
                  </a:lnTo>
                  <a:lnTo>
                    <a:pt x="1551" y="402"/>
                  </a:lnTo>
                  <a:lnTo>
                    <a:pt x="1539" y="390"/>
                  </a:lnTo>
                  <a:lnTo>
                    <a:pt x="1529" y="378"/>
                  </a:lnTo>
                  <a:lnTo>
                    <a:pt x="1529" y="367"/>
                  </a:lnTo>
                  <a:lnTo>
                    <a:pt x="1517" y="355"/>
                  </a:lnTo>
                  <a:lnTo>
                    <a:pt x="1504" y="343"/>
                  </a:lnTo>
                  <a:lnTo>
                    <a:pt x="1492" y="330"/>
                  </a:lnTo>
                  <a:lnTo>
                    <a:pt x="1492" y="320"/>
                  </a:lnTo>
                  <a:lnTo>
                    <a:pt x="1482" y="308"/>
                  </a:lnTo>
                  <a:lnTo>
                    <a:pt x="1470" y="295"/>
                  </a:lnTo>
                  <a:lnTo>
                    <a:pt x="1457" y="283"/>
                  </a:lnTo>
                  <a:lnTo>
                    <a:pt x="1447" y="273"/>
                  </a:lnTo>
                  <a:lnTo>
                    <a:pt x="1435" y="260"/>
                  </a:lnTo>
                  <a:lnTo>
                    <a:pt x="1422" y="248"/>
                  </a:lnTo>
                  <a:lnTo>
                    <a:pt x="1410" y="236"/>
                  </a:lnTo>
                  <a:lnTo>
                    <a:pt x="1400" y="225"/>
                  </a:lnTo>
                  <a:lnTo>
                    <a:pt x="1388" y="213"/>
                  </a:lnTo>
                  <a:lnTo>
                    <a:pt x="1375" y="201"/>
                  </a:lnTo>
                  <a:lnTo>
                    <a:pt x="1363" y="189"/>
                  </a:lnTo>
                  <a:lnTo>
                    <a:pt x="1353" y="178"/>
                  </a:lnTo>
                  <a:lnTo>
                    <a:pt x="1341" y="178"/>
                  </a:lnTo>
                  <a:lnTo>
                    <a:pt x="1328" y="166"/>
                  </a:lnTo>
                  <a:lnTo>
                    <a:pt x="1316" y="154"/>
                  </a:lnTo>
                  <a:lnTo>
                    <a:pt x="1306" y="142"/>
                  </a:lnTo>
                  <a:lnTo>
                    <a:pt x="1293" y="142"/>
                  </a:lnTo>
                  <a:lnTo>
                    <a:pt x="1281" y="129"/>
                  </a:lnTo>
                  <a:lnTo>
                    <a:pt x="1269" y="119"/>
                  </a:lnTo>
                  <a:lnTo>
                    <a:pt x="1259" y="119"/>
                  </a:lnTo>
                  <a:lnTo>
                    <a:pt x="1246" y="107"/>
                  </a:lnTo>
                  <a:lnTo>
                    <a:pt x="1234" y="107"/>
                  </a:lnTo>
                  <a:lnTo>
                    <a:pt x="1222" y="94"/>
                  </a:lnTo>
                  <a:lnTo>
                    <a:pt x="1212" y="94"/>
                  </a:lnTo>
                  <a:lnTo>
                    <a:pt x="1199" y="82"/>
                  </a:lnTo>
                  <a:lnTo>
                    <a:pt x="1187" y="82"/>
                  </a:lnTo>
                  <a:lnTo>
                    <a:pt x="1175" y="72"/>
                  </a:lnTo>
                  <a:lnTo>
                    <a:pt x="1164" y="72"/>
                  </a:lnTo>
                  <a:lnTo>
                    <a:pt x="1152" y="59"/>
                  </a:lnTo>
                  <a:lnTo>
                    <a:pt x="1140" y="59"/>
                  </a:lnTo>
                  <a:lnTo>
                    <a:pt x="1130" y="59"/>
                  </a:lnTo>
                  <a:lnTo>
                    <a:pt x="1117" y="47"/>
                  </a:lnTo>
                  <a:lnTo>
                    <a:pt x="1105" y="47"/>
                  </a:lnTo>
                  <a:lnTo>
                    <a:pt x="1093" y="35"/>
                  </a:lnTo>
                  <a:lnTo>
                    <a:pt x="1083" y="35"/>
                  </a:lnTo>
                  <a:lnTo>
                    <a:pt x="1070" y="35"/>
                  </a:lnTo>
                  <a:lnTo>
                    <a:pt x="1058" y="35"/>
                  </a:lnTo>
                  <a:lnTo>
                    <a:pt x="1046" y="24"/>
                  </a:lnTo>
                  <a:lnTo>
                    <a:pt x="1035" y="24"/>
                  </a:lnTo>
                  <a:lnTo>
                    <a:pt x="1023" y="24"/>
                  </a:lnTo>
                  <a:lnTo>
                    <a:pt x="1011" y="24"/>
                  </a:lnTo>
                  <a:lnTo>
                    <a:pt x="999" y="12"/>
                  </a:lnTo>
                  <a:lnTo>
                    <a:pt x="988" y="12"/>
                  </a:lnTo>
                  <a:lnTo>
                    <a:pt x="976" y="12"/>
                  </a:lnTo>
                  <a:lnTo>
                    <a:pt x="964" y="12"/>
                  </a:lnTo>
                  <a:lnTo>
                    <a:pt x="952" y="12"/>
                  </a:lnTo>
                  <a:lnTo>
                    <a:pt x="941" y="12"/>
                  </a:lnTo>
                  <a:lnTo>
                    <a:pt x="929" y="0"/>
                  </a:lnTo>
                  <a:lnTo>
                    <a:pt x="917" y="0"/>
                  </a:lnTo>
                  <a:lnTo>
                    <a:pt x="905" y="0"/>
                  </a:lnTo>
                  <a:lnTo>
                    <a:pt x="894" y="0"/>
                  </a:lnTo>
                  <a:lnTo>
                    <a:pt x="882" y="0"/>
                  </a:lnTo>
                  <a:lnTo>
                    <a:pt x="870" y="0"/>
                  </a:lnTo>
                  <a:lnTo>
                    <a:pt x="858" y="0"/>
                  </a:lnTo>
                  <a:lnTo>
                    <a:pt x="847" y="0"/>
                  </a:lnTo>
                  <a:lnTo>
                    <a:pt x="835" y="0"/>
                  </a:lnTo>
                  <a:lnTo>
                    <a:pt x="823" y="0"/>
                  </a:lnTo>
                  <a:lnTo>
                    <a:pt x="812" y="0"/>
                  </a:lnTo>
                  <a:lnTo>
                    <a:pt x="800" y="0"/>
                  </a:lnTo>
                  <a:lnTo>
                    <a:pt x="788" y="0"/>
                  </a:lnTo>
                  <a:lnTo>
                    <a:pt x="776" y="0"/>
                  </a:lnTo>
                  <a:lnTo>
                    <a:pt x="765" y="0"/>
                  </a:lnTo>
                  <a:lnTo>
                    <a:pt x="753" y="0"/>
                  </a:lnTo>
                  <a:lnTo>
                    <a:pt x="741" y="0"/>
                  </a:lnTo>
                  <a:lnTo>
                    <a:pt x="729" y="12"/>
                  </a:lnTo>
                  <a:lnTo>
                    <a:pt x="718" y="12"/>
                  </a:lnTo>
                  <a:lnTo>
                    <a:pt x="706" y="12"/>
                  </a:lnTo>
                  <a:lnTo>
                    <a:pt x="694" y="12"/>
                  </a:lnTo>
                  <a:lnTo>
                    <a:pt x="682" y="12"/>
                  </a:lnTo>
                  <a:lnTo>
                    <a:pt x="671" y="12"/>
                  </a:lnTo>
                  <a:lnTo>
                    <a:pt x="659" y="24"/>
                  </a:lnTo>
                  <a:lnTo>
                    <a:pt x="647" y="24"/>
                  </a:lnTo>
                  <a:lnTo>
                    <a:pt x="635" y="24"/>
                  </a:lnTo>
                  <a:lnTo>
                    <a:pt x="624" y="24"/>
                  </a:lnTo>
                  <a:lnTo>
                    <a:pt x="612" y="35"/>
                  </a:lnTo>
                  <a:lnTo>
                    <a:pt x="600" y="35"/>
                  </a:lnTo>
                  <a:lnTo>
                    <a:pt x="587" y="35"/>
                  </a:lnTo>
                  <a:lnTo>
                    <a:pt x="577" y="35"/>
                  </a:lnTo>
                  <a:lnTo>
                    <a:pt x="565" y="47"/>
                  </a:lnTo>
                  <a:lnTo>
                    <a:pt x="553" y="47"/>
                  </a:lnTo>
                  <a:lnTo>
                    <a:pt x="540" y="59"/>
                  </a:lnTo>
                  <a:lnTo>
                    <a:pt x="530" y="59"/>
                  </a:lnTo>
                  <a:lnTo>
                    <a:pt x="518" y="59"/>
                  </a:lnTo>
                  <a:lnTo>
                    <a:pt x="506" y="72"/>
                  </a:lnTo>
                  <a:lnTo>
                    <a:pt x="495" y="72"/>
                  </a:lnTo>
                  <a:lnTo>
                    <a:pt x="483" y="82"/>
                  </a:lnTo>
                  <a:lnTo>
                    <a:pt x="471" y="82"/>
                  </a:lnTo>
                  <a:lnTo>
                    <a:pt x="458" y="94"/>
                  </a:lnTo>
                  <a:lnTo>
                    <a:pt x="448" y="94"/>
                  </a:lnTo>
                  <a:lnTo>
                    <a:pt x="436" y="107"/>
                  </a:lnTo>
                  <a:lnTo>
                    <a:pt x="424" y="107"/>
                  </a:lnTo>
                  <a:lnTo>
                    <a:pt x="411" y="119"/>
                  </a:lnTo>
                  <a:lnTo>
                    <a:pt x="401" y="119"/>
                  </a:lnTo>
                  <a:lnTo>
                    <a:pt x="389" y="129"/>
                  </a:lnTo>
                  <a:lnTo>
                    <a:pt x="377" y="142"/>
                  </a:lnTo>
                  <a:lnTo>
                    <a:pt x="364" y="142"/>
                  </a:lnTo>
                  <a:lnTo>
                    <a:pt x="354" y="154"/>
                  </a:lnTo>
                  <a:lnTo>
                    <a:pt x="342" y="166"/>
                  </a:lnTo>
                  <a:lnTo>
                    <a:pt x="329" y="178"/>
                  </a:lnTo>
                  <a:lnTo>
                    <a:pt x="317" y="178"/>
                  </a:lnTo>
                  <a:lnTo>
                    <a:pt x="307" y="189"/>
                  </a:lnTo>
                  <a:lnTo>
                    <a:pt x="295" y="201"/>
                  </a:lnTo>
                  <a:lnTo>
                    <a:pt x="282" y="213"/>
                  </a:lnTo>
                  <a:lnTo>
                    <a:pt x="270" y="225"/>
                  </a:lnTo>
                  <a:lnTo>
                    <a:pt x="260" y="236"/>
                  </a:lnTo>
                  <a:lnTo>
                    <a:pt x="248" y="248"/>
                  </a:lnTo>
                  <a:lnTo>
                    <a:pt x="235" y="260"/>
                  </a:lnTo>
                  <a:lnTo>
                    <a:pt x="223" y="273"/>
                  </a:lnTo>
                  <a:lnTo>
                    <a:pt x="213" y="283"/>
                  </a:lnTo>
                  <a:lnTo>
                    <a:pt x="200" y="295"/>
                  </a:lnTo>
                  <a:lnTo>
                    <a:pt x="188" y="308"/>
                  </a:lnTo>
                  <a:lnTo>
                    <a:pt x="178" y="320"/>
                  </a:lnTo>
                  <a:lnTo>
                    <a:pt x="178" y="330"/>
                  </a:lnTo>
                  <a:lnTo>
                    <a:pt x="166" y="343"/>
                  </a:lnTo>
                  <a:lnTo>
                    <a:pt x="153" y="355"/>
                  </a:lnTo>
                  <a:lnTo>
                    <a:pt x="141" y="367"/>
                  </a:lnTo>
                  <a:lnTo>
                    <a:pt x="141" y="378"/>
                  </a:lnTo>
                  <a:lnTo>
                    <a:pt x="131" y="390"/>
                  </a:lnTo>
                  <a:lnTo>
                    <a:pt x="119" y="402"/>
                  </a:lnTo>
                  <a:lnTo>
                    <a:pt x="119" y="414"/>
                  </a:lnTo>
                  <a:lnTo>
                    <a:pt x="106" y="425"/>
                  </a:lnTo>
                  <a:lnTo>
                    <a:pt x="106" y="437"/>
                  </a:lnTo>
                  <a:lnTo>
                    <a:pt x="94" y="449"/>
                  </a:lnTo>
                  <a:lnTo>
                    <a:pt x="94" y="461"/>
                  </a:lnTo>
                  <a:lnTo>
                    <a:pt x="84" y="472"/>
                  </a:lnTo>
                  <a:lnTo>
                    <a:pt x="84" y="484"/>
                  </a:lnTo>
                  <a:lnTo>
                    <a:pt x="71" y="496"/>
                  </a:lnTo>
                  <a:lnTo>
                    <a:pt x="71" y="509"/>
                  </a:lnTo>
                  <a:lnTo>
                    <a:pt x="59" y="519"/>
                  </a:lnTo>
                  <a:lnTo>
                    <a:pt x="59" y="531"/>
                  </a:lnTo>
                  <a:lnTo>
                    <a:pt x="59" y="544"/>
                  </a:lnTo>
                  <a:lnTo>
                    <a:pt x="47" y="556"/>
                  </a:lnTo>
                  <a:lnTo>
                    <a:pt x="47" y="566"/>
                  </a:lnTo>
                  <a:lnTo>
                    <a:pt x="37" y="579"/>
                  </a:lnTo>
                  <a:lnTo>
                    <a:pt x="37" y="591"/>
                  </a:lnTo>
                  <a:lnTo>
                    <a:pt x="37" y="603"/>
                  </a:lnTo>
                  <a:lnTo>
                    <a:pt x="37" y="614"/>
                  </a:lnTo>
                  <a:lnTo>
                    <a:pt x="24" y="626"/>
                  </a:lnTo>
                  <a:lnTo>
                    <a:pt x="24" y="638"/>
                  </a:lnTo>
                  <a:lnTo>
                    <a:pt x="24" y="650"/>
                  </a:lnTo>
                  <a:lnTo>
                    <a:pt x="24" y="662"/>
                  </a:lnTo>
                  <a:lnTo>
                    <a:pt x="12" y="673"/>
                  </a:lnTo>
                  <a:lnTo>
                    <a:pt x="12" y="685"/>
                  </a:lnTo>
                  <a:lnTo>
                    <a:pt x="12" y="697"/>
                  </a:lnTo>
                  <a:lnTo>
                    <a:pt x="12" y="710"/>
                  </a:lnTo>
                  <a:lnTo>
                    <a:pt x="12" y="720"/>
                  </a:lnTo>
                  <a:lnTo>
                    <a:pt x="12" y="732"/>
                  </a:lnTo>
                  <a:lnTo>
                    <a:pt x="0" y="745"/>
                  </a:lnTo>
                  <a:lnTo>
                    <a:pt x="0" y="757"/>
                  </a:lnTo>
                  <a:lnTo>
                    <a:pt x="0" y="767"/>
                  </a:lnTo>
                  <a:lnTo>
                    <a:pt x="0" y="780"/>
                  </a:lnTo>
                  <a:lnTo>
                    <a:pt x="0" y="792"/>
                  </a:lnTo>
                  <a:lnTo>
                    <a:pt x="0" y="804"/>
                  </a:lnTo>
                  <a:lnTo>
                    <a:pt x="0" y="815"/>
                  </a:lnTo>
                  <a:lnTo>
                    <a:pt x="0" y="827"/>
                  </a:lnTo>
                  <a:lnTo>
                    <a:pt x="0" y="839"/>
                  </a:lnTo>
                  <a:lnTo>
                    <a:pt x="0" y="851"/>
                  </a:lnTo>
                  <a:lnTo>
                    <a:pt x="0" y="862"/>
                  </a:lnTo>
                  <a:lnTo>
                    <a:pt x="0" y="874"/>
                  </a:lnTo>
                  <a:lnTo>
                    <a:pt x="0" y="886"/>
                  </a:lnTo>
                  <a:lnTo>
                    <a:pt x="0" y="898"/>
                  </a:lnTo>
                  <a:lnTo>
                    <a:pt x="0" y="909"/>
                  </a:lnTo>
                  <a:lnTo>
                    <a:pt x="0" y="921"/>
                  </a:lnTo>
                  <a:lnTo>
                    <a:pt x="0" y="933"/>
                  </a:lnTo>
                  <a:lnTo>
                    <a:pt x="12" y="946"/>
                  </a:lnTo>
                  <a:lnTo>
                    <a:pt x="12" y="956"/>
                  </a:lnTo>
                  <a:lnTo>
                    <a:pt x="12" y="968"/>
                  </a:lnTo>
                  <a:lnTo>
                    <a:pt x="12" y="981"/>
                  </a:lnTo>
                  <a:lnTo>
                    <a:pt x="12" y="993"/>
                  </a:lnTo>
                  <a:lnTo>
                    <a:pt x="12" y="1003"/>
                  </a:lnTo>
                  <a:lnTo>
                    <a:pt x="24" y="1016"/>
                  </a:lnTo>
                  <a:lnTo>
                    <a:pt x="24" y="1028"/>
                  </a:lnTo>
                  <a:lnTo>
                    <a:pt x="24" y="1040"/>
                  </a:lnTo>
                  <a:lnTo>
                    <a:pt x="24" y="1050"/>
                  </a:lnTo>
                  <a:lnTo>
                    <a:pt x="37" y="1063"/>
                  </a:lnTo>
                  <a:lnTo>
                    <a:pt x="37" y="1075"/>
                  </a:lnTo>
                  <a:lnTo>
                    <a:pt x="37" y="1087"/>
                  </a:lnTo>
                  <a:lnTo>
                    <a:pt x="37" y="1099"/>
                  </a:lnTo>
                  <a:lnTo>
                    <a:pt x="47" y="1110"/>
                  </a:lnTo>
                  <a:lnTo>
                    <a:pt x="47" y="1122"/>
                  </a:lnTo>
                  <a:lnTo>
                    <a:pt x="59" y="1134"/>
                  </a:lnTo>
                  <a:lnTo>
                    <a:pt x="59" y="1147"/>
                  </a:lnTo>
                  <a:lnTo>
                    <a:pt x="59" y="1157"/>
                  </a:lnTo>
                  <a:lnTo>
                    <a:pt x="71" y="1169"/>
                  </a:lnTo>
                  <a:lnTo>
                    <a:pt x="71" y="1182"/>
                  </a:lnTo>
                  <a:lnTo>
                    <a:pt x="84" y="1194"/>
                  </a:lnTo>
                  <a:lnTo>
                    <a:pt x="84" y="1204"/>
                  </a:lnTo>
                  <a:lnTo>
                    <a:pt x="94" y="1217"/>
                  </a:lnTo>
                  <a:lnTo>
                    <a:pt x="94" y="1229"/>
                  </a:lnTo>
                  <a:lnTo>
                    <a:pt x="106" y="1241"/>
                  </a:lnTo>
                  <a:lnTo>
                    <a:pt x="106" y="1252"/>
                  </a:lnTo>
                  <a:lnTo>
                    <a:pt x="119" y="1264"/>
                  </a:lnTo>
                  <a:lnTo>
                    <a:pt x="119" y="1276"/>
                  </a:lnTo>
                  <a:lnTo>
                    <a:pt x="131" y="1288"/>
                  </a:lnTo>
                  <a:lnTo>
                    <a:pt x="141" y="1299"/>
                  </a:lnTo>
                  <a:lnTo>
                    <a:pt x="141" y="1311"/>
                  </a:lnTo>
                  <a:lnTo>
                    <a:pt x="153" y="1323"/>
                  </a:lnTo>
                  <a:lnTo>
                    <a:pt x="166" y="1335"/>
                  </a:lnTo>
                  <a:lnTo>
                    <a:pt x="178" y="1346"/>
                  </a:lnTo>
                  <a:lnTo>
                    <a:pt x="178" y="1358"/>
                  </a:lnTo>
                  <a:lnTo>
                    <a:pt x="188" y="1370"/>
                  </a:lnTo>
                  <a:lnTo>
                    <a:pt x="200" y="1383"/>
                  </a:lnTo>
                  <a:lnTo>
                    <a:pt x="213" y="1393"/>
                  </a:lnTo>
                  <a:lnTo>
                    <a:pt x="223" y="1405"/>
                  </a:lnTo>
                  <a:lnTo>
                    <a:pt x="235" y="1418"/>
                  </a:lnTo>
                  <a:lnTo>
                    <a:pt x="248" y="1430"/>
                  </a:lnTo>
                  <a:lnTo>
                    <a:pt x="260" y="1440"/>
                  </a:lnTo>
                  <a:lnTo>
                    <a:pt x="270" y="1453"/>
                  </a:lnTo>
                  <a:lnTo>
                    <a:pt x="282" y="1465"/>
                  </a:lnTo>
                  <a:lnTo>
                    <a:pt x="295" y="1477"/>
                  </a:lnTo>
                  <a:lnTo>
                    <a:pt x="307" y="1487"/>
                  </a:lnTo>
                  <a:lnTo>
                    <a:pt x="317" y="1500"/>
                  </a:lnTo>
                  <a:lnTo>
                    <a:pt x="329" y="1500"/>
                  </a:lnTo>
                  <a:lnTo>
                    <a:pt x="342" y="1512"/>
                  </a:lnTo>
                  <a:lnTo>
                    <a:pt x="354" y="1524"/>
                  </a:lnTo>
                  <a:lnTo>
                    <a:pt x="364" y="1535"/>
                  </a:lnTo>
                  <a:lnTo>
                    <a:pt x="377" y="1535"/>
                  </a:lnTo>
                  <a:lnTo>
                    <a:pt x="389" y="1547"/>
                  </a:lnTo>
                  <a:lnTo>
                    <a:pt x="401" y="1559"/>
                  </a:lnTo>
                  <a:lnTo>
                    <a:pt x="411" y="1559"/>
                  </a:lnTo>
                  <a:lnTo>
                    <a:pt x="424" y="1571"/>
                  </a:lnTo>
                  <a:lnTo>
                    <a:pt x="436" y="1571"/>
                  </a:lnTo>
                  <a:lnTo>
                    <a:pt x="448" y="1584"/>
                  </a:lnTo>
                  <a:lnTo>
                    <a:pt x="458" y="1584"/>
                  </a:lnTo>
                  <a:lnTo>
                    <a:pt x="471" y="1594"/>
                  </a:lnTo>
                  <a:lnTo>
                    <a:pt x="483" y="1594"/>
                  </a:lnTo>
                  <a:lnTo>
                    <a:pt x="495" y="1606"/>
                  </a:lnTo>
                  <a:lnTo>
                    <a:pt x="506" y="1606"/>
                  </a:lnTo>
                  <a:lnTo>
                    <a:pt x="518" y="1619"/>
                  </a:lnTo>
                  <a:lnTo>
                    <a:pt x="530" y="1619"/>
                  </a:lnTo>
                  <a:lnTo>
                    <a:pt x="540" y="1619"/>
                  </a:lnTo>
                  <a:lnTo>
                    <a:pt x="553" y="1631"/>
                  </a:lnTo>
                  <a:lnTo>
                    <a:pt x="565" y="1631"/>
                  </a:lnTo>
                  <a:lnTo>
                    <a:pt x="577" y="1641"/>
                  </a:lnTo>
                  <a:lnTo>
                    <a:pt x="587" y="1641"/>
                  </a:lnTo>
                  <a:lnTo>
                    <a:pt x="600" y="1641"/>
                  </a:lnTo>
                  <a:lnTo>
                    <a:pt x="612" y="1641"/>
                  </a:lnTo>
                  <a:lnTo>
                    <a:pt x="624" y="1654"/>
                  </a:lnTo>
                  <a:lnTo>
                    <a:pt x="635" y="1654"/>
                  </a:lnTo>
                  <a:lnTo>
                    <a:pt x="647" y="1654"/>
                  </a:lnTo>
                  <a:lnTo>
                    <a:pt x="659" y="1654"/>
                  </a:lnTo>
                  <a:lnTo>
                    <a:pt x="671" y="1666"/>
                  </a:lnTo>
                  <a:lnTo>
                    <a:pt x="682" y="1666"/>
                  </a:lnTo>
                  <a:lnTo>
                    <a:pt x="694" y="1666"/>
                  </a:lnTo>
                  <a:lnTo>
                    <a:pt x="706" y="1666"/>
                  </a:lnTo>
                  <a:lnTo>
                    <a:pt x="718" y="1666"/>
                  </a:lnTo>
                  <a:lnTo>
                    <a:pt x="729" y="1666"/>
                  </a:lnTo>
                  <a:lnTo>
                    <a:pt x="741" y="1678"/>
                  </a:lnTo>
                  <a:lnTo>
                    <a:pt x="753" y="1678"/>
                  </a:lnTo>
                  <a:lnTo>
                    <a:pt x="765" y="1678"/>
                  </a:lnTo>
                  <a:lnTo>
                    <a:pt x="776" y="1678"/>
                  </a:lnTo>
                  <a:lnTo>
                    <a:pt x="788" y="1678"/>
                  </a:lnTo>
                  <a:lnTo>
                    <a:pt x="800" y="1678"/>
                  </a:lnTo>
                  <a:lnTo>
                    <a:pt x="812" y="1678"/>
                  </a:lnTo>
                  <a:lnTo>
                    <a:pt x="823" y="1678"/>
                  </a:lnTo>
                  <a:lnTo>
                    <a:pt x="835" y="1678"/>
                  </a:lnTo>
                  <a:lnTo>
                    <a:pt x="847" y="1678"/>
                  </a:lnTo>
                  <a:lnTo>
                    <a:pt x="858" y="1678"/>
                  </a:lnTo>
                  <a:lnTo>
                    <a:pt x="870" y="1678"/>
                  </a:lnTo>
                  <a:lnTo>
                    <a:pt x="882" y="1678"/>
                  </a:lnTo>
                  <a:lnTo>
                    <a:pt x="894" y="1678"/>
                  </a:lnTo>
                  <a:lnTo>
                    <a:pt x="905" y="1678"/>
                  </a:lnTo>
                  <a:lnTo>
                    <a:pt x="917" y="1678"/>
                  </a:lnTo>
                  <a:lnTo>
                    <a:pt x="929" y="1678"/>
                  </a:lnTo>
                  <a:lnTo>
                    <a:pt x="941" y="1666"/>
                  </a:lnTo>
                  <a:lnTo>
                    <a:pt x="952" y="1666"/>
                  </a:lnTo>
                  <a:lnTo>
                    <a:pt x="964" y="1666"/>
                  </a:lnTo>
                  <a:lnTo>
                    <a:pt x="976" y="1666"/>
                  </a:lnTo>
                  <a:lnTo>
                    <a:pt x="988" y="1666"/>
                  </a:lnTo>
                  <a:lnTo>
                    <a:pt x="999" y="1666"/>
                  </a:lnTo>
                  <a:lnTo>
                    <a:pt x="1011" y="1654"/>
                  </a:lnTo>
                  <a:lnTo>
                    <a:pt x="1023" y="1654"/>
                  </a:lnTo>
                  <a:lnTo>
                    <a:pt x="1035" y="1654"/>
                  </a:lnTo>
                  <a:lnTo>
                    <a:pt x="1046" y="1654"/>
                  </a:lnTo>
                  <a:lnTo>
                    <a:pt x="1058" y="1641"/>
                  </a:lnTo>
                  <a:lnTo>
                    <a:pt x="1070" y="1641"/>
                  </a:lnTo>
                  <a:lnTo>
                    <a:pt x="1083" y="1641"/>
                  </a:lnTo>
                  <a:lnTo>
                    <a:pt x="1093" y="1641"/>
                  </a:lnTo>
                  <a:lnTo>
                    <a:pt x="1105" y="1631"/>
                  </a:lnTo>
                  <a:lnTo>
                    <a:pt x="1117" y="1631"/>
                  </a:lnTo>
                  <a:lnTo>
                    <a:pt x="1130" y="1619"/>
                  </a:lnTo>
                  <a:lnTo>
                    <a:pt x="1140" y="1619"/>
                  </a:lnTo>
                  <a:lnTo>
                    <a:pt x="1152" y="1619"/>
                  </a:lnTo>
                  <a:lnTo>
                    <a:pt x="1164" y="1606"/>
                  </a:lnTo>
                  <a:lnTo>
                    <a:pt x="1175" y="1606"/>
                  </a:lnTo>
                  <a:lnTo>
                    <a:pt x="1187" y="1594"/>
                  </a:lnTo>
                  <a:lnTo>
                    <a:pt x="1199" y="1594"/>
                  </a:lnTo>
                  <a:lnTo>
                    <a:pt x="1212" y="1584"/>
                  </a:lnTo>
                  <a:lnTo>
                    <a:pt x="1222" y="1584"/>
                  </a:lnTo>
                  <a:lnTo>
                    <a:pt x="1234" y="1571"/>
                  </a:lnTo>
                  <a:lnTo>
                    <a:pt x="1246" y="1571"/>
                  </a:lnTo>
                  <a:lnTo>
                    <a:pt x="1259" y="1559"/>
                  </a:lnTo>
                  <a:lnTo>
                    <a:pt x="1269" y="1559"/>
                  </a:lnTo>
                  <a:lnTo>
                    <a:pt x="1281" y="1547"/>
                  </a:lnTo>
                  <a:lnTo>
                    <a:pt x="1293" y="1535"/>
                  </a:lnTo>
                  <a:lnTo>
                    <a:pt x="1306" y="1535"/>
                  </a:lnTo>
                  <a:lnTo>
                    <a:pt x="1316" y="1524"/>
                  </a:lnTo>
                  <a:lnTo>
                    <a:pt x="1328" y="1512"/>
                  </a:lnTo>
                  <a:lnTo>
                    <a:pt x="1341" y="1500"/>
                  </a:lnTo>
                  <a:lnTo>
                    <a:pt x="1353" y="1500"/>
                  </a:lnTo>
                  <a:lnTo>
                    <a:pt x="1363" y="1487"/>
                  </a:lnTo>
                  <a:lnTo>
                    <a:pt x="1375" y="1477"/>
                  </a:lnTo>
                  <a:lnTo>
                    <a:pt x="1388" y="1465"/>
                  </a:lnTo>
                  <a:lnTo>
                    <a:pt x="1400" y="1453"/>
                  </a:lnTo>
                  <a:lnTo>
                    <a:pt x="1410" y="1440"/>
                  </a:lnTo>
                  <a:lnTo>
                    <a:pt x="1422" y="1430"/>
                  </a:lnTo>
                  <a:lnTo>
                    <a:pt x="1435" y="1418"/>
                  </a:lnTo>
                  <a:lnTo>
                    <a:pt x="1447" y="1405"/>
                  </a:lnTo>
                  <a:lnTo>
                    <a:pt x="1457" y="1393"/>
                  </a:lnTo>
                  <a:lnTo>
                    <a:pt x="1470" y="1383"/>
                  </a:lnTo>
                  <a:lnTo>
                    <a:pt x="1482" y="1370"/>
                  </a:lnTo>
                  <a:lnTo>
                    <a:pt x="1492" y="1358"/>
                  </a:lnTo>
                  <a:lnTo>
                    <a:pt x="1492" y="1346"/>
                  </a:lnTo>
                  <a:lnTo>
                    <a:pt x="1504" y="1335"/>
                  </a:lnTo>
                  <a:lnTo>
                    <a:pt x="1517" y="1323"/>
                  </a:lnTo>
                  <a:lnTo>
                    <a:pt x="1529" y="1311"/>
                  </a:lnTo>
                  <a:lnTo>
                    <a:pt x="1529" y="1299"/>
                  </a:lnTo>
                  <a:lnTo>
                    <a:pt x="1539" y="1288"/>
                  </a:lnTo>
                  <a:lnTo>
                    <a:pt x="1551" y="1276"/>
                  </a:lnTo>
                  <a:lnTo>
                    <a:pt x="1551" y="1264"/>
                  </a:lnTo>
                  <a:lnTo>
                    <a:pt x="1564" y="1252"/>
                  </a:lnTo>
                  <a:lnTo>
                    <a:pt x="1564" y="1241"/>
                  </a:lnTo>
                  <a:lnTo>
                    <a:pt x="1576" y="1229"/>
                  </a:lnTo>
                  <a:lnTo>
                    <a:pt x="1576" y="1217"/>
                  </a:lnTo>
                  <a:lnTo>
                    <a:pt x="1586" y="1204"/>
                  </a:lnTo>
                  <a:lnTo>
                    <a:pt x="1586" y="1194"/>
                  </a:lnTo>
                  <a:lnTo>
                    <a:pt x="1599" y="1182"/>
                  </a:lnTo>
                  <a:lnTo>
                    <a:pt x="1599" y="1169"/>
                  </a:lnTo>
                  <a:lnTo>
                    <a:pt x="1611" y="1157"/>
                  </a:lnTo>
                  <a:lnTo>
                    <a:pt x="1611" y="1147"/>
                  </a:lnTo>
                  <a:lnTo>
                    <a:pt x="1611" y="1134"/>
                  </a:lnTo>
                  <a:lnTo>
                    <a:pt x="1623" y="1122"/>
                  </a:lnTo>
                  <a:lnTo>
                    <a:pt x="1623" y="1110"/>
                  </a:lnTo>
                  <a:lnTo>
                    <a:pt x="1633" y="1099"/>
                  </a:lnTo>
                  <a:lnTo>
                    <a:pt x="1633" y="1087"/>
                  </a:lnTo>
                  <a:lnTo>
                    <a:pt x="1633" y="1075"/>
                  </a:lnTo>
                  <a:lnTo>
                    <a:pt x="1633" y="1063"/>
                  </a:lnTo>
                  <a:lnTo>
                    <a:pt x="1646" y="1050"/>
                  </a:lnTo>
                  <a:lnTo>
                    <a:pt x="1646" y="1040"/>
                  </a:lnTo>
                  <a:lnTo>
                    <a:pt x="1646" y="1028"/>
                  </a:lnTo>
                  <a:lnTo>
                    <a:pt x="1646" y="1016"/>
                  </a:lnTo>
                  <a:lnTo>
                    <a:pt x="1658" y="1003"/>
                  </a:lnTo>
                  <a:lnTo>
                    <a:pt x="1658" y="993"/>
                  </a:lnTo>
                  <a:lnTo>
                    <a:pt x="1658" y="981"/>
                  </a:lnTo>
                  <a:lnTo>
                    <a:pt x="1658" y="968"/>
                  </a:lnTo>
                  <a:lnTo>
                    <a:pt x="1658" y="956"/>
                  </a:lnTo>
                  <a:lnTo>
                    <a:pt x="1658" y="946"/>
                  </a:lnTo>
                  <a:lnTo>
                    <a:pt x="1670" y="933"/>
                  </a:lnTo>
                  <a:lnTo>
                    <a:pt x="1670" y="921"/>
                  </a:lnTo>
                  <a:lnTo>
                    <a:pt x="1670" y="909"/>
                  </a:lnTo>
                  <a:lnTo>
                    <a:pt x="1670" y="898"/>
                  </a:lnTo>
                  <a:lnTo>
                    <a:pt x="1670" y="886"/>
                  </a:lnTo>
                  <a:lnTo>
                    <a:pt x="1670" y="874"/>
                  </a:lnTo>
                  <a:lnTo>
                    <a:pt x="1670" y="862"/>
                  </a:lnTo>
                  <a:lnTo>
                    <a:pt x="1670" y="851"/>
                  </a:lnTo>
                  <a:lnTo>
                    <a:pt x="1670" y="839"/>
                  </a:lnTo>
                </a:path>
              </a:pathLst>
            </a:custGeom>
            <a:solidFill>
              <a:srgbClr val="FFFFFF"/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35858" name="Freeform 6"/>
            <p:cNvSpPr>
              <a:spLocks/>
            </p:cNvSpPr>
            <p:nvPr/>
          </p:nvSpPr>
          <p:spPr bwMode="auto">
            <a:xfrm>
              <a:off x="2405" y="1473"/>
              <a:ext cx="1398" cy="1407"/>
            </a:xfrm>
            <a:custGeom>
              <a:avLst/>
              <a:gdLst>
                <a:gd name="T0" fmla="*/ 1397 w 1201"/>
                <a:gd name="T1" fmla="*/ 650 h 1252"/>
                <a:gd name="T2" fmla="*/ 1383 w 1201"/>
                <a:gd name="T3" fmla="*/ 583 h 1252"/>
                <a:gd name="T4" fmla="*/ 1369 w 1201"/>
                <a:gd name="T5" fmla="*/ 517 h 1252"/>
                <a:gd name="T6" fmla="*/ 1356 w 1201"/>
                <a:gd name="T7" fmla="*/ 450 h 1252"/>
                <a:gd name="T8" fmla="*/ 1313 w 1201"/>
                <a:gd name="T9" fmla="*/ 383 h 1252"/>
                <a:gd name="T10" fmla="*/ 1287 w 1201"/>
                <a:gd name="T11" fmla="*/ 318 h 1252"/>
                <a:gd name="T12" fmla="*/ 1233 w 1201"/>
                <a:gd name="T13" fmla="*/ 252 h 1252"/>
                <a:gd name="T14" fmla="*/ 1178 w 1201"/>
                <a:gd name="T15" fmla="*/ 184 h 1252"/>
                <a:gd name="T16" fmla="*/ 1108 w 1201"/>
                <a:gd name="T17" fmla="*/ 131 h 1252"/>
                <a:gd name="T18" fmla="*/ 1042 w 1201"/>
                <a:gd name="T19" fmla="*/ 92 h 1252"/>
                <a:gd name="T20" fmla="*/ 972 w 1201"/>
                <a:gd name="T21" fmla="*/ 53 h 1252"/>
                <a:gd name="T22" fmla="*/ 903 w 1201"/>
                <a:gd name="T23" fmla="*/ 26 h 1252"/>
                <a:gd name="T24" fmla="*/ 835 w 1201"/>
                <a:gd name="T25" fmla="*/ 11 h 1252"/>
                <a:gd name="T26" fmla="*/ 767 w 1201"/>
                <a:gd name="T27" fmla="*/ 0 h 1252"/>
                <a:gd name="T28" fmla="*/ 698 w 1201"/>
                <a:gd name="T29" fmla="*/ 0 h 1252"/>
                <a:gd name="T30" fmla="*/ 630 w 1201"/>
                <a:gd name="T31" fmla="*/ 0 h 1252"/>
                <a:gd name="T32" fmla="*/ 562 w 1201"/>
                <a:gd name="T33" fmla="*/ 11 h 1252"/>
                <a:gd name="T34" fmla="*/ 494 w 1201"/>
                <a:gd name="T35" fmla="*/ 26 h 1252"/>
                <a:gd name="T36" fmla="*/ 425 w 1201"/>
                <a:gd name="T37" fmla="*/ 53 h 1252"/>
                <a:gd name="T38" fmla="*/ 355 w 1201"/>
                <a:gd name="T39" fmla="*/ 92 h 1252"/>
                <a:gd name="T40" fmla="*/ 289 w 1201"/>
                <a:gd name="T41" fmla="*/ 131 h 1252"/>
                <a:gd name="T42" fmla="*/ 219 w 1201"/>
                <a:gd name="T43" fmla="*/ 184 h 1252"/>
                <a:gd name="T44" fmla="*/ 164 w 1201"/>
                <a:gd name="T45" fmla="*/ 252 h 1252"/>
                <a:gd name="T46" fmla="*/ 109 w 1201"/>
                <a:gd name="T47" fmla="*/ 318 h 1252"/>
                <a:gd name="T48" fmla="*/ 84 w 1201"/>
                <a:gd name="T49" fmla="*/ 383 h 1252"/>
                <a:gd name="T50" fmla="*/ 41 w 1201"/>
                <a:gd name="T51" fmla="*/ 450 h 1252"/>
                <a:gd name="T52" fmla="*/ 28 w 1201"/>
                <a:gd name="T53" fmla="*/ 517 h 1252"/>
                <a:gd name="T54" fmla="*/ 14 w 1201"/>
                <a:gd name="T55" fmla="*/ 583 h 1252"/>
                <a:gd name="T56" fmla="*/ 0 w 1201"/>
                <a:gd name="T57" fmla="*/ 650 h 1252"/>
                <a:gd name="T58" fmla="*/ 0 w 1201"/>
                <a:gd name="T59" fmla="*/ 715 h 1252"/>
                <a:gd name="T60" fmla="*/ 0 w 1201"/>
                <a:gd name="T61" fmla="*/ 781 h 1252"/>
                <a:gd name="T62" fmla="*/ 14 w 1201"/>
                <a:gd name="T63" fmla="*/ 848 h 1252"/>
                <a:gd name="T64" fmla="*/ 28 w 1201"/>
                <a:gd name="T65" fmla="*/ 915 h 1252"/>
                <a:gd name="T66" fmla="*/ 55 w 1201"/>
                <a:gd name="T67" fmla="*/ 982 h 1252"/>
                <a:gd name="T68" fmla="*/ 95 w 1201"/>
                <a:gd name="T69" fmla="*/ 1046 h 1252"/>
                <a:gd name="T70" fmla="*/ 139 w 1201"/>
                <a:gd name="T71" fmla="*/ 1114 h 1252"/>
                <a:gd name="T72" fmla="*/ 193 w 1201"/>
                <a:gd name="T73" fmla="*/ 1180 h 1252"/>
                <a:gd name="T74" fmla="*/ 248 w 1201"/>
                <a:gd name="T75" fmla="*/ 1233 h 1252"/>
                <a:gd name="T76" fmla="*/ 314 w 1201"/>
                <a:gd name="T77" fmla="*/ 1286 h 1252"/>
                <a:gd name="T78" fmla="*/ 384 w 1201"/>
                <a:gd name="T79" fmla="*/ 1325 h 1252"/>
                <a:gd name="T80" fmla="*/ 453 w 1201"/>
                <a:gd name="T81" fmla="*/ 1364 h 1252"/>
                <a:gd name="T82" fmla="*/ 520 w 1201"/>
                <a:gd name="T83" fmla="*/ 1379 h 1252"/>
                <a:gd name="T84" fmla="*/ 589 w 1201"/>
                <a:gd name="T85" fmla="*/ 1392 h 1252"/>
                <a:gd name="T86" fmla="*/ 658 w 1201"/>
                <a:gd name="T87" fmla="*/ 1406 h 1252"/>
                <a:gd name="T88" fmla="*/ 725 w 1201"/>
                <a:gd name="T89" fmla="*/ 1406 h 1252"/>
                <a:gd name="T90" fmla="*/ 794 w 1201"/>
                <a:gd name="T91" fmla="*/ 1392 h 1252"/>
                <a:gd name="T92" fmla="*/ 863 w 1201"/>
                <a:gd name="T93" fmla="*/ 1392 h 1252"/>
                <a:gd name="T94" fmla="*/ 932 w 1201"/>
                <a:gd name="T95" fmla="*/ 1364 h 1252"/>
                <a:gd name="T96" fmla="*/ 999 w 1201"/>
                <a:gd name="T97" fmla="*/ 1340 h 1252"/>
                <a:gd name="T98" fmla="*/ 1067 w 1201"/>
                <a:gd name="T99" fmla="*/ 1300 h 1252"/>
                <a:gd name="T100" fmla="*/ 1137 w 1201"/>
                <a:gd name="T101" fmla="*/ 1246 h 1252"/>
                <a:gd name="T102" fmla="*/ 1204 w 1201"/>
                <a:gd name="T103" fmla="*/ 1193 h 1252"/>
                <a:gd name="T104" fmla="*/ 1258 w 1201"/>
                <a:gd name="T105" fmla="*/ 1127 h 1252"/>
                <a:gd name="T106" fmla="*/ 1301 w 1201"/>
                <a:gd name="T107" fmla="*/ 1060 h 1252"/>
                <a:gd name="T108" fmla="*/ 1328 w 1201"/>
                <a:gd name="T109" fmla="*/ 993 h 1252"/>
                <a:gd name="T110" fmla="*/ 1356 w 1201"/>
                <a:gd name="T111" fmla="*/ 927 h 1252"/>
                <a:gd name="T112" fmla="*/ 1383 w 1201"/>
                <a:gd name="T113" fmla="*/ 862 h 1252"/>
                <a:gd name="T114" fmla="*/ 1397 w 1201"/>
                <a:gd name="T115" fmla="*/ 796 h 1252"/>
                <a:gd name="T116" fmla="*/ 1397 w 1201"/>
                <a:gd name="T117" fmla="*/ 728 h 125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201"/>
                <a:gd name="T178" fmla="*/ 0 h 1252"/>
                <a:gd name="T179" fmla="*/ 1201 w 1201"/>
                <a:gd name="T180" fmla="*/ 1252 h 125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201" h="1252">
                  <a:moveTo>
                    <a:pt x="1200" y="626"/>
                  </a:moveTo>
                  <a:lnTo>
                    <a:pt x="1200" y="613"/>
                  </a:lnTo>
                  <a:lnTo>
                    <a:pt x="1200" y="601"/>
                  </a:lnTo>
                  <a:lnTo>
                    <a:pt x="1200" y="589"/>
                  </a:lnTo>
                  <a:lnTo>
                    <a:pt x="1200" y="578"/>
                  </a:lnTo>
                  <a:lnTo>
                    <a:pt x="1200" y="566"/>
                  </a:lnTo>
                  <a:lnTo>
                    <a:pt x="1200" y="554"/>
                  </a:lnTo>
                  <a:lnTo>
                    <a:pt x="1200" y="542"/>
                  </a:lnTo>
                  <a:lnTo>
                    <a:pt x="1188" y="531"/>
                  </a:lnTo>
                  <a:lnTo>
                    <a:pt x="1188" y="519"/>
                  </a:lnTo>
                  <a:lnTo>
                    <a:pt x="1188" y="507"/>
                  </a:lnTo>
                  <a:lnTo>
                    <a:pt x="1188" y="494"/>
                  </a:lnTo>
                  <a:lnTo>
                    <a:pt x="1188" y="484"/>
                  </a:lnTo>
                  <a:lnTo>
                    <a:pt x="1176" y="472"/>
                  </a:lnTo>
                  <a:lnTo>
                    <a:pt x="1176" y="460"/>
                  </a:lnTo>
                  <a:lnTo>
                    <a:pt x="1176" y="447"/>
                  </a:lnTo>
                  <a:lnTo>
                    <a:pt x="1176" y="437"/>
                  </a:lnTo>
                  <a:lnTo>
                    <a:pt x="1165" y="425"/>
                  </a:lnTo>
                  <a:lnTo>
                    <a:pt x="1165" y="412"/>
                  </a:lnTo>
                  <a:lnTo>
                    <a:pt x="1165" y="400"/>
                  </a:lnTo>
                  <a:lnTo>
                    <a:pt x="1153" y="388"/>
                  </a:lnTo>
                  <a:lnTo>
                    <a:pt x="1153" y="377"/>
                  </a:lnTo>
                  <a:lnTo>
                    <a:pt x="1141" y="365"/>
                  </a:lnTo>
                  <a:lnTo>
                    <a:pt x="1141" y="353"/>
                  </a:lnTo>
                  <a:lnTo>
                    <a:pt x="1128" y="341"/>
                  </a:lnTo>
                  <a:lnTo>
                    <a:pt x="1128" y="330"/>
                  </a:lnTo>
                  <a:lnTo>
                    <a:pt x="1118" y="318"/>
                  </a:lnTo>
                  <a:lnTo>
                    <a:pt x="1118" y="306"/>
                  </a:lnTo>
                  <a:lnTo>
                    <a:pt x="1106" y="294"/>
                  </a:lnTo>
                  <a:lnTo>
                    <a:pt x="1106" y="283"/>
                  </a:lnTo>
                  <a:lnTo>
                    <a:pt x="1094" y="271"/>
                  </a:lnTo>
                  <a:lnTo>
                    <a:pt x="1081" y="259"/>
                  </a:lnTo>
                  <a:lnTo>
                    <a:pt x="1081" y="246"/>
                  </a:lnTo>
                  <a:lnTo>
                    <a:pt x="1071" y="236"/>
                  </a:lnTo>
                  <a:lnTo>
                    <a:pt x="1059" y="224"/>
                  </a:lnTo>
                  <a:lnTo>
                    <a:pt x="1047" y="211"/>
                  </a:lnTo>
                  <a:lnTo>
                    <a:pt x="1034" y="199"/>
                  </a:lnTo>
                  <a:lnTo>
                    <a:pt x="1034" y="189"/>
                  </a:lnTo>
                  <a:lnTo>
                    <a:pt x="1024" y="176"/>
                  </a:lnTo>
                  <a:lnTo>
                    <a:pt x="1012" y="164"/>
                  </a:lnTo>
                  <a:lnTo>
                    <a:pt x="999" y="152"/>
                  </a:lnTo>
                  <a:lnTo>
                    <a:pt x="987" y="152"/>
                  </a:lnTo>
                  <a:lnTo>
                    <a:pt x="977" y="142"/>
                  </a:lnTo>
                  <a:lnTo>
                    <a:pt x="965" y="129"/>
                  </a:lnTo>
                  <a:lnTo>
                    <a:pt x="952" y="117"/>
                  </a:lnTo>
                  <a:lnTo>
                    <a:pt x="940" y="105"/>
                  </a:lnTo>
                  <a:lnTo>
                    <a:pt x="930" y="105"/>
                  </a:lnTo>
                  <a:lnTo>
                    <a:pt x="917" y="94"/>
                  </a:lnTo>
                  <a:lnTo>
                    <a:pt x="905" y="82"/>
                  </a:lnTo>
                  <a:lnTo>
                    <a:pt x="895" y="82"/>
                  </a:lnTo>
                  <a:lnTo>
                    <a:pt x="883" y="70"/>
                  </a:lnTo>
                  <a:lnTo>
                    <a:pt x="870" y="70"/>
                  </a:lnTo>
                  <a:lnTo>
                    <a:pt x="858" y="58"/>
                  </a:lnTo>
                  <a:lnTo>
                    <a:pt x="848" y="58"/>
                  </a:lnTo>
                  <a:lnTo>
                    <a:pt x="835" y="47"/>
                  </a:lnTo>
                  <a:lnTo>
                    <a:pt x="823" y="47"/>
                  </a:lnTo>
                  <a:lnTo>
                    <a:pt x="811" y="35"/>
                  </a:lnTo>
                  <a:lnTo>
                    <a:pt x="801" y="35"/>
                  </a:lnTo>
                  <a:lnTo>
                    <a:pt x="788" y="35"/>
                  </a:lnTo>
                  <a:lnTo>
                    <a:pt x="776" y="23"/>
                  </a:lnTo>
                  <a:lnTo>
                    <a:pt x="764" y="23"/>
                  </a:lnTo>
                  <a:lnTo>
                    <a:pt x="753" y="23"/>
                  </a:lnTo>
                  <a:lnTo>
                    <a:pt x="741" y="10"/>
                  </a:lnTo>
                  <a:lnTo>
                    <a:pt x="729" y="10"/>
                  </a:lnTo>
                  <a:lnTo>
                    <a:pt x="717" y="10"/>
                  </a:lnTo>
                  <a:lnTo>
                    <a:pt x="706" y="10"/>
                  </a:lnTo>
                  <a:lnTo>
                    <a:pt x="694" y="10"/>
                  </a:lnTo>
                  <a:lnTo>
                    <a:pt x="682" y="10"/>
                  </a:lnTo>
                  <a:lnTo>
                    <a:pt x="670" y="0"/>
                  </a:lnTo>
                  <a:lnTo>
                    <a:pt x="659" y="0"/>
                  </a:lnTo>
                  <a:lnTo>
                    <a:pt x="647" y="0"/>
                  </a:lnTo>
                  <a:lnTo>
                    <a:pt x="635" y="0"/>
                  </a:lnTo>
                  <a:lnTo>
                    <a:pt x="623" y="0"/>
                  </a:lnTo>
                  <a:lnTo>
                    <a:pt x="612" y="0"/>
                  </a:lnTo>
                  <a:lnTo>
                    <a:pt x="600" y="0"/>
                  </a:lnTo>
                  <a:lnTo>
                    <a:pt x="588" y="0"/>
                  </a:lnTo>
                  <a:lnTo>
                    <a:pt x="577" y="0"/>
                  </a:lnTo>
                  <a:lnTo>
                    <a:pt x="565" y="0"/>
                  </a:lnTo>
                  <a:lnTo>
                    <a:pt x="553" y="0"/>
                  </a:lnTo>
                  <a:lnTo>
                    <a:pt x="541" y="0"/>
                  </a:lnTo>
                  <a:lnTo>
                    <a:pt x="530" y="0"/>
                  </a:lnTo>
                  <a:lnTo>
                    <a:pt x="518" y="10"/>
                  </a:lnTo>
                  <a:lnTo>
                    <a:pt x="506" y="10"/>
                  </a:lnTo>
                  <a:lnTo>
                    <a:pt x="494" y="10"/>
                  </a:lnTo>
                  <a:lnTo>
                    <a:pt x="483" y="10"/>
                  </a:lnTo>
                  <a:lnTo>
                    <a:pt x="471" y="10"/>
                  </a:lnTo>
                  <a:lnTo>
                    <a:pt x="459" y="10"/>
                  </a:lnTo>
                  <a:lnTo>
                    <a:pt x="447" y="23"/>
                  </a:lnTo>
                  <a:lnTo>
                    <a:pt x="436" y="23"/>
                  </a:lnTo>
                  <a:lnTo>
                    <a:pt x="424" y="23"/>
                  </a:lnTo>
                  <a:lnTo>
                    <a:pt x="412" y="35"/>
                  </a:lnTo>
                  <a:lnTo>
                    <a:pt x="399" y="35"/>
                  </a:lnTo>
                  <a:lnTo>
                    <a:pt x="389" y="35"/>
                  </a:lnTo>
                  <a:lnTo>
                    <a:pt x="377" y="47"/>
                  </a:lnTo>
                  <a:lnTo>
                    <a:pt x="365" y="47"/>
                  </a:lnTo>
                  <a:lnTo>
                    <a:pt x="352" y="58"/>
                  </a:lnTo>
                  <a:lnTo>
                    <a:pt x="342" y="58"/>
                  </a:lnTo>
                  <a:lnTo>
                    <a:pt x="330" y="70"/>
                  </a:lnTo>
                  <a:lnTo>
                    <a:pt x="317" y="70"/>
                  </a:lnTo>
                  <a:lnTo>
                    <a:pt x="305" y="82"/>
                  </a:lnTo>
                  <a:lnTo>
                    <a:pt x="295" y="82"/>
                  </a:lnTo>
                  <a:lnTo>
                    <a:pt x="283" y="94"/>
                  </a:lnTo>
                  <a:lnTo>
                    <a:pt x="270" y="105"/>
                  </a:lnTo>
                  <a:lnTo>
                    <a:pt x="260" y="105"/>
                  </a:lnTo>
                  <a:lnTo>
                    <a:pt x="248" y="117"/>
                  </a:lnTo>
                  <a:lnTo>
                    <a:pt x="235" y="129"/>
                  </a:lnTo>
                  <a:lnTo>
                    <a:pt x="223" y="142"/>
                  </a:lnTo>
                  <a:lnTo>
                    <a:pt x="213" y="152"/>
                  </a:lnTo>
                  <a:lnTo>
                    <a:pt x="201" y="152"/>
                  </a:lnTo>
                  <a:lnTo>
                    <a:pt x="188" y="164"/>
                  </a:lnTo>
                  <a:lnTo>
                    <a:pt x="176" y="176"/>
                  </a:lnTo>
                  <a:lnTo>
                    <a:pt x="166" y="189"/>
                  </a:lnTo>
                  <a:lnTo>
                    <a:pt x="166" y="199"/>
                  </a:lnTo>
                  <a:lnTo>
                    <a:pt x="153" y="211"/>
                  </a:lnTo>
                  <a:lnTo>
                    <a:pt x="141" y="224"/>
                  </a:lnTo>
                  <a:lnTo>
                    <a:pt x="129" y="236"/>
                  </a:lnTo>
                  <a:lnTo>
                    <a:pt x="119" y="246"/>
                  </a:lnTo>
                  <a:lnTo>
                    <a:pt x="119" y="259"/>
                  </a:lnTo>
                  <a:lnTo>
                    <a:pt x="106" y="271"/>
                  </a:lnTo>
                  <a:lnTo>
                    <a:pt x="94" y="283"/>
                  </a:lnTo>
                  <a:lnTo>
                    <a:pt x="94" y="294"/>
                  </a:lnTo>
                  <a:lnTo>
                    <a:pt x="82" y="306"/>
                  </a:lnTo>
                  <a:lnTo>
                    <a:pt x="82" y="318"/>
                  </a:lnTo>
                  <a:lnTo>
                    <a:pt x="72" y="330"/>
                  </a:lnTo>
                  <a:lnTo>
                    <a:pt x="72" y="341"/>
                  </a:lnTo>
                  <a:lnTo>
                    <a:pt x="59" y="353"/>
                  </a:lnTo>
                  <a:lnTo>
                    <a:pt x="59" y="365"/>
                  </a:lnTo>
                  <a:lnTo>
                    <a:pt x="47" y="377"/>
                  </a:lnTo>
                  <a:lnTo>
                    <a:pt x="47" y="388"/>
                  </a:lnTo>
                  <a:lnTo>
                    <a:pt x="35" y="400"/>
                  </a:lnTo>
                  <a:lnTo>
                    <a:pt x="35" y="412"/>
                  </a:lnTo>
                  <a:lnTo>
                    <a:pt x="35" y="425"/>
                  </a:lnTo>
                  <a:lnTo>
                    <a:pt x="24" y="437"/>
                  </a:lnTo>
                  <a:lnTo>
                    <a:pt x="24" y="447"/>
                  </a:lnTo>
                  <a:lnTo>
                    <a:pt x="24" y="460"/>
                  </a:lnTo>
                  <a:lnTo>
                    <a:pt x="24" y="472"/>
                  </a:lnTo>
                  <a:lnTo>
                    <a:pt x="12" y="484"/>
                  </a:lnTo>
                  <a:lnTo>
                    <a:pt x="12" y="494"/>
                  </a:lnTo>
                  <a:lnTo>
                    <a:pt x="12" y="507"/>
                  </a:lnTo>
                  <a:lnTo>
                    <a:pt x="12" y="519"/>
                  </a:lnTo>
                  <a:lnTo>
                    <a:pt x="12" y="531"/>
                  </a:lnTo>
                  <a:lnTo>
                    <a:pt x="0" y="542"/>
                  </a:lnTo>
                  <a:lnTo>
                    <a:pt x="0" y="554"/>
                  </a:lnTo>
                  <a:lnTo>
                    <a:pt x="0" y="566"/>
                  </a:lnTo>
                  <a:lnTo>
                    <a:pt x="0" y="578"/>
                  </a:lnTo>
                  <a:lnTo>
                    <a:pt x="0" y="589"/>
                  </a:lnTo>
                  <a:lnTo>
                    <a:pt x="0" y="601"/>
                  </a:lnTo>
                  <a:lnTo>
                    <a:pt x="0" y="613"/>
                  </a:lnTo>
                  <a:lnTo>
                    <a:pt x="0" y="626"/>
                  </a:lnTo>
                  <a:lnTo>
                    <a:pt x="0" y="636"/>
                  </a:lnTo>
                  <a:lnTo>
                    <a:pt x="0" y="648"/>
                  </a:lnTo>
                  <a:lnTo>
                    <a:pt x="0" y="660"/>
                  </a:lnTo>
                  <a:lnTo>
                    <a:pt x="0" y="673"/>
                  </a:lnTo>
                  <a:lnTo>
                    <a:pt x="0" y="683"/>
                  </a:lnTo>
                  <a:lnTo>
                    <a:pt x="0" y="695"/>
                  </a:lnTo>
                  <a:lnTo>
                    <a:pt x="0" y="708"/>
                  </a:lnTo>
                  <a:lnTo>
                    <a:pt x="12" y="720"/>
                  </a:lnTo>
                  <a:lnTo>
                    <a:pt x="12" y="730"/>
                  </a:lnTo>
                  <a:lnTo>
                    <a:pt x="12" y="743"/>
                  </a:lnTo>
                  <a:lnTo>
                    <a:pt x="12" y="755"/>
                  </a:lnTo>
                  <a:lnTo>
                    <a:pt x="12" y="767"/>
                  </a:lnTo>
                  <a:lnTo>
                    <a:pt x="24" y="778"/>
                  </a:lnTo>
                  <a:lnTo>
                    <a:pt x="24" y="790"/>
                  </a:lnTo>
                  <a:lnTo>
                    <a:pt x="24" y="802"/>
                  </a:lnTo>
                  <a:lnTo>
                    <a:pt x="24" y="814"/>
                  </a:lnTo>
                  <a:lnTo>
                    <a:pt x="35" y="825"/>
                  </a:lnTo>
                  <a:lnTo>
                    <a:pt x="35" y="837"/>
                  </a:lnTo>
                  <a:lnTo>
                    <a:pt x="35" y="849"/>
                  </a:lnTo>
                  <a:lnTo>
                    <a:pt x="47" y="861"/>
                  </a:lnTo>
                  <a:lnTo>
                    <a:pt x="47" y="874"/>
                  </a:lnTo>
                  <a:lnTo>
                    <a:pt x="59" y="884"/>
                  </a:lnTo>
                  <a:lnTo>
                    <a:pt x="59" y="896"/>
                  </a:lnTo>
                  <a:lnTo>
                    <a:pt x="72" y="909"/>
                  </a:lnTo>
                  <a:lnTo>
                    <a:pt x="72" y="921"/>
                  </a:lnTo>
                  <a:lnTo>
                    <a:pt x="82" y="931"/>
                  </a:lnTo>
                  <a:lnTo>
                    <a:pt x="82" y="943"/>
                  </a:lnTo>
                  <a:lnTo>
                    <a:pt x="94" y="956"/>
                  </a:lnTo>
                  <a:lnTo>
                    <a:pt x="94" y="968"/>
                  </a:lnTo>
                  <a:lnTo>
                    <a:pt x="106" y="978"/>
                  </a:lnTo>
                  <a:lnTo>
                    <a:pt x="119" y="991"/>
                  </a:lnTo>
                  <a:lnTo>
                    <a:pt x="119" y="1003"/>
                  </a:lnTo>
                  <a:lnTo>
                    <a:pt x="129" y="1015"/>
                  </a:lnTo>
                  <a:lnTo>
                    <a:pt x="141" y="1026"/>
                  </a:lnTo>
                  <a:lnTo>
                    <a:pt x="153" y="1038"/>
                  </a:lnTo>
                  <a:lnTo>
                    <a:pt x="166" y="1050"/>
                  </a:lnTo>
                  <a:lnTo>
                    <a:pt x="166" y="1062"/>
                  </a:lnTo>
                  <a:lnTo>
                    <a:pt x="176" y="1073"/>
                  </a:lnTo>
                  <a:lnTo>
                    <a:pt x="188" y="1085"/>
                  </a:lnTo>
                  <a:lnTo>
                    <a:pt x="201" y="1097"/>
                  </a:lnTo>
                  <a:lnTo>
                    <a:pt x="213" y="1097"/>
                  </a:lnTo>
                  <a:lnTo>
                    <a:pt x="223" y="1109"/>
                  </a:lnTo>
                  <a:lnTo>
                    <a:pt x="235" y="1120"/>
                  </a:lnTo>
                  <a:lnTo>
                    <a:pt x="248" y="1132"/>
                  </a:lnTo>
                  <a:lnTo>
                    <a:pt x="260" y="1144"/>
                  </a:lnTo>
                  <a:lnTo>
                    <a:pt x="270" y="1144"/>
                  </a:lnTo>
                  <a:lnTo>
                    <a:pt x="283" y="1157"/>
                  </a:lnTo>
                  <a:lnTo>
                    <a:pt x="295" y="1167"/>
                  </a:lnTo>
                  <a:lnTo>
                    <a:pt x="305" y="1167"/>
                  </a:lnTo>
                  <a:lnTo>
                    <a:pt x="317" y="1179"/>
                  </a:lnTo>
                  <a:lnTo>
                    <a:pt x="330" y="1179"/>
                  </a:lnTo>
                  <a:lnTo>
                    <a:pt x="342" y="1192"/>
                  </a:lnTo>
                  <a:lnTo>
                    <a:pt x="352" y="1192"/>
                  </a:lnTo>
                  <a:lnTo>
                    <a:pt x="365" y="1204"/>
                  </a:lnTo>
                  <a:lnTo>
                    <a:pt x="377" y="1204"/>
                  </a:lnTo>
                  <a:lnTo>
                    <a:pt x="389" y="1214"/>
                  </a:lnTo>
                  <a:lnTo>
                    <a:pt x="399" y="1214"/>
                  </a:lnTo>
                  <a:lnTo>
                    <a:pt x="412" y="1214"/>
                  </a:lnTo>
                  <a:lnTo>
                    <a:pt x="424" y="1227"/>
                  </a:lnTo>
                  <a:lnTo>
                    <a:pt x="436" y="1227"/>
                  </a:lnTo>
                  <a:lnTo>
                    <a:pt x="447" y="1227"/>
                  </a:lnTo>
                  <a:lnTo>
                    <a:pt x="459" y="1239"/>
                  </a:lnTo>
                  <a:lnTo>
                    <a:pt x="471" y="1239"/>
                  </a:lnTo>
                  <a:lnTo>
                    <a:pt x="483" y="1239"/>
                  </a:lnTo>
                  <a:lnTo>
                    <a:pt x="494" y="1239"/>
                  </a:lnTo>
                  <a:lnTo>
                    <a:pt x="506" y="1239"/>
                  </a:lnTo>
                  <a:lnTo>
                    <a:pt x="518" y="1239"/>
                  </a:lnTo>
                  <a:lnTo>
                    <a:pt x="530" y="1251"/>
                  </a:lnTo>
                  <a:lnTo>
                    <a:pt x="541" y="1251"/>
                  </a:lnTo>
                  <a:lnTo>
                    <a:pt x="553" y="1251"/>
                  </a:lnTo>
                  <a:lnTo>
                    <a:pt x="565" y="1251"/>
                  </a:lnTo>
                  <a:lnTo>
                    <a:pt x="577" y="1251"/>
                  </a:lnTo>
                  <a:lnTo>
                    <a:pt x="588" y="1251"/>
                  </a:lnTo>
                  <a:lnTo>
                    <a:pt x="600" y="1251"/>
                  </a:lnTo>
                  <a:lnTo>
                    <a:pt x="612" y="1251"/>
                  </a:lnTo>
                  <a:lnTo>
                    <a:pt x="623" y="1251"/>
                  </a:lnTo>
                  <a:lnTo>
                    <a:pt x="635" y="1251"/>
                  </a:lnTo>
                  <a:lnTo>
                    <a:pt x="647" y="1251"/>
                  </a:lnTo>
                  <a:lnTo>
                    <a:pt x="659" y="1251"/>
                  </a:lnTo>
                  <a:lnTo>
                    <a:pt x="670" y="1251"/>
                  </a:lnTo>
                  <a:lnTo>
                    <a:pt x="682" y="1239"/>
                  </a:lnTo>
                  <a:lnTo>
                    <a:pt x="694" y="1239"/>
                  </a:lnTo>
                  <a:lnTo>
                    <a:pt x="706" y="1239"/>
                  </a:lnTo>
                  <a:lnTo>
                    <a:pt x="717" y="1239"/>
                  </a:lnTo>
                  <a:lnTo>
                    <a:pt x="729" y="1239"/>
                  </a:lnTo>
                  <a:lnTo>
                    <a:pt x="741" y="1239"/>
                  </a:lnTo>
                  <a:lnTo>
                    <a:pt x="753" y="1227"/>
                  </a:lnTo>
                  <a:lnTo>
                    <a:pt x="764" y="1227"/>
                  </a:lnTo>
                  <a:lnTo>
                    <a:pt x="776" y="1227"/>
                  </a:lnTo>
                  <a:lnTo>
                    <a:pt x="788" y="1214"/>
                  </a:lnTo>
                  <a:lnTo>
                    <a:pt x="801" y="1214"/>
                  </a:lnTo>
                  <a:lnTo>
                    <a:pt x="811" y="1214"/>
                  </a:lnTo>
                  <a:lnTo>
                    <a:pt x="823" y="1204"/>
                  </a:lnTo>
                  <a:lnTo>
                    <a:pt x="835" y="1204"/>
                  </a:lnTo>
                  <a:lnTo>
                    <a:pt x="848" y="1192"/>
                  </a:lnTo>
                  <a:lnTo>
                    <a:pt x="858" y="1192"/>
                  </a:lnTo>
                  <a:lnTo>
                    <a:pt x="870" y="1179"/>
                  </a:lnTo>
                  <a:lnTo>
                    <a:pt x="883" y="1179"/>
                  </a:lnTo>
                  <a:lnTo>
                    <a:pt x="895" y="1167"/>
                  </a:lnTo>
                  <a:lnTo>
                    <a:pt x="905" y="1167"/>
                  </a:lnTo>
                  <a:lnTo>
                    <a:pt x="917" y="1157"/>
                  </a:lnTo>
                  <a:lnTo>
                    <a:pt x="930" y="1144"/>
                  </a:lnTo>
                  <a:lnTo>
                    <a:pt x="940" y="1144"/>
                  </a:lnTo>
                  <a:lnTo>
                    <a:pt x="952" y="1132"/>
                  </a:lnTo>
                  <a:lnTo>
                    <a:pt x="965" y="1120"/>
                  </a:lnTo>
                  <a:lnTo>
                    <a:pt x="977" y="1109"/>
                  </a:lnTo>
                  <a:lnTo>
                    <a:pt x="987" y="1097"/>
                  </a:lnTo>
                  <a:lnTo>
                    <a:pt x="999" y="1097"/>
                  </a:lnTo>
                  <a:lnTo>
                    <a:pt x="1012" y="1085"/>
                  </a:lnTo>
                  <a:lnTo>
                    <a:pt x="1024" y="1073"/>
                  </a:lnTo>
                  <a:lnTo>
                    <a:pt x="1034" y="1062"/>
                  </a:lnTo>
                  <a:lnTo>
                    <a:pt x="1034" y="1050"/>
                  </a:lnTo>
                  <a:lnTo>
                    <a:pt x="1047" y="1038"/>
                  </a:lnTo>
                  <a:lnTo>
                    <a:pt x="1059" y="1026"/>
                  </a:lnTo>
                  <a:lnTo>
                    <a:pt x="1071" y="1015"/>
                  </a:lnTo>
                  <a:lnTo>
                    <a:pt x="1081" y="1003"/>
                  </a:lnTo>
                  <a:lnTo>
                    <a:pt x="1081" y="991"/>
                  </a:lnTo>
                  <a:lnTo>
                    <a:pt x="1094" y="978"/>
                  </a:lnTo>
                  <a:lnTo>
                    <a:pt x="1106" y="968"/>
                  </a:lnTo>
                  <a:lnTo>
                    <a:pt x="1106" y="956"/>
                  </a:lnTo>
                  <a:lnTo>
                    <a:pt x="1118" y="943"/>
                  </a:lnTo>
                  <a:lnTo>
                    <a:pt x="1118" y="931"/>
                  </a:lnTo>
                  <a:lnTo>
                    <a:pt x="1128" y="921"/>
                  </a:lnTo>
                  <a:lnTo>
                    <a:pt x="1128" y="909"/>
                  </a:lnTo>
                  <a:lnTo>
                    <a:pt x="1141" y="896"/>
                  </a:lnTo>
                  <a:lnTo>
                    <a:pt x="1141" y="884"/>
                  </a:lnTo>
                  <a:lnTo>
                    <a:pt x="1153" y="874"/>
                  </a:lnTo>
                  <a:lnTo>
                    <a:pt x="1153" y="861"/>
                  </a:lnTo>
                  <a:lnTo>
                    <a:pt x="1165" y="849"/>
                  </a:lnTo>
                  <a:lnTo>
                    <a:pt x="1165" y="837"/>
                  </a:lnTo>
                  <a:lnTo>
                    <a:pt x="1165" y="825"/>
                  </a:lnTo>
                  <a:lnTo>
                    <a:pt x="1176" y="814"/>
                  </a:lnTo>
                  <a:lnTo>
                    <a:pt x="1176" y="802"/>
                  </a:lnTo>
                  <a:lnTo>
                    <a:pt x="1176" y="790"/>
                  </a:lnTo>
                  <a:lnTo>
                    <a:pt x="1176" y="778"/>
                  </a:lnTo>
                  <a:lnTo>
                    <a:pt x="1188" y="767"/>
                  </a:lnTo>
                  <a:lnTo>
                    <a:pt x="1188" y="755"/>
                  </a:lnTo>
                  <a:lnTo>
                    <a:pt x="1188" y="743"/>
                  </a:lnTo>
                  <a:lnTo>
                    <a:pt x="1188" y="730"/>
                  </a:lnTo>
                  <a:lnTo>
                    <a:pt x="1188" y="720"/>
                  </a:lnTo>
                  <a:lnTo>
                    <a:pt x="1200" y="708"/>
                  </a:lnTo>
                  <a:lnTo>
                    <a:pt x="1200" y="695"/>
                  </a:lnTo>
                  <a:lnTo>
                    <a:pt x="1200" y="683"/>
                  </a:lnTo>
                  <a:lnTo>
                    <a:pt x="1200" y="673"/>
                  </a:lnTo>
                  <a:lnTo>
                    <a:pt x="1200" y="660"/>
                  </a:lnTo>
                  <a:lnTo>
                    <a:pt x="1200" y="648"/>
                  </a:lnTo>
                  <a:lnTo>
                    <a:pt x="1200" y="636"/>
                  </a:lnTo>
                  <a:lnTo>
                    <a:pt x="1200" y="626"/>
                  </a:lnTo>
                </a:path>
              </a:pathLst>
            </a:custGeom>
            <a:solidFill>
              <a:srgbClr val="C00000"/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35859" name="Freeform 7"/>
            <p:cNvSpPr>
              <a:spLocks/>
            </p:cNvSpPr>
            <p:nvPr/>
          </p:nvSpPr>
          <p:spPr bwMode="auto">
            <a:xfrm>
              <a:off x="2624" y="1710"/>
              <a:ext cx="959" cy="906"/>
            </a:xfrm>
            <a:custGeom>
              <a:avLst/>
              <a:gdLst>
                <a:gd name="T0" fmla="*/ 958 w 824"/>
                <a:gd name="T1" fmla="*/ 414 h 806"/>
                <a:gd name="T2" fmla="*/ 944 w 824"/>
                <a:gd name="T3" fmla="*/ 360 h 806"/>
                <a:gd name="T4" fmla="*/ 930 w 824"/>
                <a:gd name="T5" fmla="*/ 307 h 806"/>
                <a:gd name="T6" fmla="*/ 903 w 824"/>
                <a:gd name="T7" fmla="*/ 254 h 806"/>
                <a:gd name="T8" fmla="*/ 875 w 824"/>
                <a:gd name="T9" fmla="*/ 199 h 806"/>
                <a:gd name="T10" fmla="*/ 834 w 824"/>
                <a:gd name="T11" fmla="*/ 146 h 806"/>
                <a:gd name="T12" fmla="*/ 780 w 824"/>
                <a:gd name="T13" fmla="*/ 107 h 806"/>
                <a:gd name="T14" fmla="*/ 724 w 824"/>
                <a:gd name="T15" fmla="*/ 67 h 806"/>
                <a:gd name="T16" fmla="*/ 669 w 824"/>
                <a:gd name="T17" fmla="*/ 39 h 806"/>
                <a:gd name="T18" fmla="*/ 615 w 824"/>
                <a:gd name="T19" fmla="*/ 13 h 806"/>
                <a:gd name="T20" fmla="*/ 560 w 824"/>
                <a:gd name="T21" fmla="*/ 13 h 806"/>
                <a:gd name="T22" fmla="*/ 505 w 824"/>
                <a:gd name="T23" fmla="*/ 0 h 806"/>
                <a:gd name="T24" fmla="*/ 453 w 824"/>
                <a:gd name="T25" fmla="*/ 0 h 806"/>
                <a:gd name="T26" fmla="*/ 398 w 824"/>
                <a:gd name="T27" fmla="*/ 13 h 806"/>
                <a:gd name="T28" fmla="*/ 343 w 824"/>
                <a:gd name="T29" fmla="*/ 13 h 806"/>
                <a:gd name="T30" fmla="*/ 289 w 824"/>
                <a:gd name="T31" fmla="*/ 39 h 806"/>
                <a:gd name="T32" fmla="*/ 234 w 824"/>
                <a:gd name="T33" fmla="*/ 67 h 806"/>
                <a:gd name="T34" fmla="*/ 178 w 824"/>
                <a:gd name="T35" fmla="*/ 107 h 806"/>
                <a:gd name="T36" fmla="*/ 123 w 824"/>
                <a:gd name="T37" fmla="*/ 146 h 806"/>
                <a:gd name="T38" fmla="*/ 83 w 824"/>
                <a:gd name="T39" fmla="*/ 199 h 806"/>
                <a:gd name="T40" fmla="*/ 55 w 824"/>
                <a:gd name="T41" fmla="*/ 254 h 806"/>
                <a:gd name="T42" fmla="*/ 28 w 824"/>
                <a:gd name="T43" fmla="*/ 307 h 806"/>
                <a:gd name="T44" fmla="*/ 14 w 824"/>
                <a:gd name="T45" fmla="*/ 360 h 806"/>
                <a:gd name="T46" fmla="*/ 0 w 824"/>
                <a:gd name="T47" fmla="*/ 414 h 806"/>
                <a:gd name="T48" fmla="*/ 0 w 824"/>
                <a:gd name="T49" fmla="*/ 466 h 806"/>
                <a:gd name="T50" fmla="*/ 0 w 824"/>
                <a:gd name="T51" fmla="*/ 519 h 806"/>
                <a:gd name="T52" fmla="*/ 14 w 824"/>
                <a:gd name="T53" fmla="*/ 572 h 806"/>
                <a:gd name="T54" fmla="*/ 41 w 824"/>
                <a:gd name="T55" fmla="*/ 626 h 806"/>
                <a:gd name="T56" fmla="*/ 69 w 824"/>
                <a:gd name="T57" fmla="*/ 679 h 806"/>
                <a:gd name="T58" fmla="*/ 95 w 824"/>
                <a:gd name="T59" fmla="*/ 732 h 806"/>
                <a:gd name="T60" fmla="*/ 150 w 824"/>
                <a:gd name="T61" fmla="*/ 785 h 806"/>
                <a:gd name="T62" fmla="*/ 205 w 824"/>
                <a:gd name="T63" fmla="*/ 824 h 806"/>
                <a:gd name="T64" fmla="*/ 260 w 824"/>
                <a:gd name="T65" fmla="*/ 852 h 806"/>
                <a:gd name="T66" fmla="*/ 314 w 824"/>
                <a:gd name="T67" fmla="*/ 878 h 806"/>
                <a:gd name="T68" fmla="*/ 369 w 824"/>
                <a:gd name="T69" fmla="*/ 891 h 806"/>
                <a:gd name="T70" fmla="*/ 424 w 824"/>
                <a:gd name="T71" fmla="*/ 905 h 806"/>
                <a:gd name="T72" fmla="*/ 480 w 824"/>
                <a:gd name="T73" fmla="*/ 905 h 806"/>
                <a:gd name="T74" fmla="*/ 534 w 824"/>
                <a:gd name="T75" fmla="*/ 905 h 806"/>
                <a:gd name="T76" fmla="*/ 589 w 824"/>
                <a:gd name="T77" fmla="*/ 891 h 806"/>
                <a:gd name="T78" fmla="*/ 644 w 824"/>
                <a:gd name="T79" fmla="*/ 878 h 806"/>
                <a:gd name="T80" fmla="*/ 698 w 824"/>
                <a:gd name="T81" fmla="*/ 852 h 806"/>
                <a:gd name="T82" fmla="*/ 753 w 824"/>
                <a:gd name="T83" fmla="*/ 824 h 806"/>
                <a:gd name="T84" fmla="*/ 808 w 824"/>
                <a:gd name="T85" fmla="*/ 785 h 806"/>
                <a:gd name="T86" fmla="*/ 862 w 824"/>
                <a:gd name="T87" fmla="*/ 732 h 806"/>
                <a:gd name="T88" fmla="*/ 889 w 824"/>
                <a:gd name="T89" fmla="*/ 679 h 806"/>
                <a:gd name="T90" fmla="*/ 917 w 824"/>
                <a:gd name="T91" fmla="*/ 626 h 806"/>
                <a:gd name="T92" fmla="*/ 944 w 824"/>
                <a:gd name="T93" fmla="*/ 572 h 806"/>
                <a:gd name="T94" fmla="*/ 958 w 824"/>
                <a:gd name="T95" fmla="*/ 519 h 806"/>
                <a:gd name="T96" fmla="*/ 958 w 824"/>
                <a:gd name="T97" fmla="*/ 466 h 80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24"/>
                <a:gd name="T148" fmla="*/ 0 h 806"/>
                <a:gd name="T149" fmla="*/ 824 w 824"/>
                <a:gd name="T150" fmla="*/ 806 h 80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24" h="806">
                  <a:moveTo>
                    <a:pt x="823" y="403"/>
                  </a:moveTo>
                  <a:lnTo>
                    <a:pt x="823" y="390"/>
                  </a:lnTo>
                  <a:lnTo>
                    <a:pt x="823" y="378"/>
                  </a:lnTo>
                  <a:lnTo>
                    <a:pt x="823" y="368"/>
                  </a:lnTo>
                  <a:lnTo>
                    <a:pt x="823" y="355"/>
                  </a:lnTo>
                  <a:lnTo>
                    <a:pt x="823" y="343"/>
                  </a:lnTo>
                  <a:lnTo>
                    <a:pt x="811" y="331"/>
                  </a:lnTo>
                  <a:lnTo>
                    <a:pt x="811" y="320"/>
                  </a:lnTo>
                  <a:lnTo>
                    <a:pt x="811" y="308"/>
                  </a:lnTo>
                  <a:lnTo>
                    <a:pt x="811" y="296"/>
                  </a:lnTo>
                  <a:lnTo>
                    <a:pt x="799" y="284"/>
                  </a:lnTo>
                  <a:lnTo>
                    <a:pt x="799" y="273"/>
                  </a:lnTo>
                  <a:lnTo>
                    <a:pt x="799" y="261"/>
                  </a:lnTo>
                  <a:lnTo>
                    <a:pt x="788" y="249"/>
                  </a:lnTo>
                  <a:lnTo>
                    <a:pt x="788" y="236"/>
                  </a:lnTo>
                  <a:lnTo>
                    <a:pt x="776" y="226"/>
                  </a:lnTo>
                  <a:lnTo>
                    <a:pt x="776" y="214"/>
                  </a:lnTo>
                  <a:lnTo>
                    <a:pt x="764" y="201"/>
                  </a:lnTo>
                  <a:lnTo>
                    <a:pt x="764" y="189"/>
                  </a:lnTo>
                  <a:lnTo>
                    <a:pt x="752" y="177"/>
                  </a:lnTo>
                  <a:lnTo>
                    <a:pt x="741" y="166"/>
                  </a:lnTo>
                  <a:lnTo>
                    <a:pt x="741" y="154"/>
                  </a:lnTo>
                  <a:lnTo>
                    <a:pt x="729" y="142"/>
                  </a:lnTo>
                  <a:lnTo>
                    <a:pt x="717" y="130"/>
                  </a:lnTo>
                  <a:lnTo>
                    <a:pt x="706" y="119"/>
                  </a:lnTo>
                  <a:lnTo>
                    <a:pt x="694" y="107"/>
                  </a:lnTo>
                  <a:lnTo>
                    <a:pt x="682" y="95"/>
                  </a:lnTo>
                  <a:lnTo>
                    <a:pt x="670" y="95"/>
                  </a:lnTo>
                  <a:lnTo>
                    <a:pt x="659" y="82"/>
                  </a:lnTo>
                  <a:lnTo>
                    <a:pt x="647" y="72"/>
                  </a:lnTo>
                  <a:lnTo>
                    <a:pt x="635" y="60"/>
                  </a:lnTo>
                  <a:lnTo>
                    <a:pt x="622" y="60"/>
                  </a:lnTo>
                  <a:lnTo>
                    <a:pt x="612" y="47"/>
                  </a:lnTo>
                  <a:lnTo>
                    <a:pt x="600" y="47"/>
                  </a:lnTo>
                  <a:lnTo>
                    <a:pt x="588" y="35"/>
                  </a:lnTo>
                  <a:lnTo>
                    <a:pt x="575" y="35"/>
                  </a:lnTo>
                  <a:lnTo>
                    <a:pt x="565" y="25"/>
                  </a:lnTo>
                  <a:lnTo>
                    <a:pt x="553" y="25"/>
                  </a:lnTo>
                  <a:lnTo>
                    <a:pt x="541" y="25"/>
                  </a:lnTo>
                  <a:lnTo>
                    <a:pt x="528" y="12"/>
                  </a:lnTo>
                  <a:lnTo>
                    <a:pt x="518" y="12"/>
                  </a:lnTo>
                  <a:lnTo>
                    <a:pt x="506" y="12"/>
                  </a:lnTo>
                  <a:lnTo>
                    <a:pt x="493" y="12"/>
                  </a:lnTo>
                  <a:lnTo>
                    <a:pt x="481" y="12"/>
                  </a:lnTo>
                  <a:lnTo>
                    <a:pt x="471" y="0"/>
                  </a:lnTo>
                  <a:lnTo>
                    <a:pt x="459" y="0"/>
                  </a:lnTo>
                  <a:lnTo>
                    <a:pt x="446" y="0"/>
                  </a:lnTo>
                  <a:lnTo>
                    <a:pt x="434" y="0"/>
                  </a:lnTo>
                  <a:lnTo>
                    <a:pt x="424" y="0"/>
                  </a:lnTo>
                  <a:lnTo>
                    <a:pt x="412" y="0"/>
                  </a:lnTo>
                  <a:lnTo>
                    <a:pt x="399" y="0"/>
                  </a:lnTo>
                  <a:lnTo>
                    <a:pt x="389" y="0"/>
                  </a:lnTo>
                  <a:lnTo>
                    <a:pt x="377" y="0"/>
                  </a:lnTo>
                  <a:lnTo>
                    <a:pt x="364" y="0"/>
                  </a:lnTo>
                  <a:lnTo>
                    <a:pt x="352" y="0"/>
                  </a:lnTo>
                  <a:lnTo>
                    <a:pt x="342" y="12"/>
                  </a:lnTo>
                  <a:lnTo>
                    <a:pt x="330" y="12"/>
                  </a:lnTo>
                  <a:lnTo>
                    <a:pt x="317" y="12"/>
                  </a:lnTo>
                  <a:lnTo>
                    <a:pt x="305" y="12"/>
                  </a:lnTo>
                  <a:lnTo>
                    <a:pt x="295" y="12"/>
                  </a:lnTo>
                  <a:lnTo>
                    <a:pt x="282" y="25"/>
                  </a:lnTo>
                  <a:lnTo>
                    <a:pt x="270" y="25"/>
                  </a:lnTo>
                  <a:lnTo>
                    <a:pt x="258" y="25"/>
                  </a:lnTo>
                  <a:lnTo>
                    <a:pt x="248" y="35"/>
                  </a:lnTo>
                  <a:lnTo>
                    <a:pt x="235" y="35"/>
                  </a:lnTo>
                  <a:lnTo>
                    <a:pt x="223" y="47"/>
                  </a:lnTo>
                  <a:lnTo>
                    <a:pt x="211" y="47"/>
                  </a:lnTo>
                  <a:lnTo>
                    <a:pt x="201" y="60"/>
                  </a:lnTo>
                  <a:lnTo>
                    <a:pt x="188" y="60"/>
                  </a:lnTo>
                  <a:lnTo>
                    <a:pt x="176" y="72"/>
                  </a:lnTo>
                  <a:lnTo>
                    <a:pt x="164" y="82"/>
                  </a:lnTo>
                  <a:lnTo>
                    <a:pt x="153" y="95"/>
                  </a:lnTo>
                  <a:lnTo>
                    <a:pt x="141" y="95"/>
                  </a:lnTo>
                  <a:lnTo>
                    <a:pt x="129" y="107"/>
                  </a:lnTo>
                  <a:lnTo>
                    <a:pt x="117" y="119"/>
                  </a:lnTo>
                  <a:lnTo>
                    <a:pt x="106" y="130"/>
                  </a:lnTo>
                  <a:lnTo>
                    <a:pt x="94" y="142"/>
                  </a:lnTo>
                  <a:lnTo>
                    <a:pt x="82" y="154"/>
                  </a:lnTo>
                  <a:lnTo>
                    <a:pt x="82" y="166"/>
                  </a:lnTo>
                  <a:lnTo>
                    <a:pt x="71" y="177"/>
                  </a:lnTo>
                  <a:lnTo>
                    <a:pt x="59" y="189"/>
                  </a:lnTo>
                  <a:lnTo>
                    <a:pt x="59" y="201"/>
                  </a:lnTo>
                  <a:lnTo>
                    <a:pt x="47" y="214"/>
                  </a:lnTo>
                  <a:lnTo>
                    <a:pt x="47" y="226"/>
                  </a:lnTo>
                  <a:lnTo>
                    <a:pt x="35" y="236"/>
                  </a:lnTo>
                  <a:lnTo>
                    <a:pt x="35" y="249"/>
                  </a:lnTo>
                  <a:lnTo>
                    <a:pt x="24" y="261"/>
                  </a:lnTo>
                  <a:lnTo>
                    <a:pt x="24" y="273"/>
                  </a:lnTo>
                  <a:lnTo>
                    <a:pt x="24" y="284"/>
                  </a:lnTo>
                  <a:lnTo>
                    <a:pt x="12" y="296"/>
                  </a:lnTo>
                  <a:lnTo>
                    <a:pt x="12" y="308"/>
                  </a:lnTo>
                  <a:lnTo>
                    <a:pt x="12" y="320"/>
                  </a:lnTo>
                  <a:lnTo>
                    <a:pt x="12" y="331"/>
                  </a:lnTo>
                  <a:lnTo>
                    <a:pt x="0" y="343"/>
                  </a:lnTo>
                  <a:lnTo>
                    <a:pt x="0" y="355"/>
                  </a:lnTo>
                  <a:lnTo>
                    <a:pt x="0" y="368"/>
                  </a:lnTo>
                  <a:lnTo>
                    <a:pt x="0" y="378"/>
                  </a:lnTo>
                  <a:lnTo>
                    <a:pt x="0" y="390"/>
                  </a:lnTo>
                  <a:lnTo>
                    <a:pt x="0" y="403"/>
                  </a:lnTo>
                  <a:lnTo>
                    <a:pt x="0" y="415"/>
                  </a:lnTo>
                  <a:lnTo>
                    <a:pt x="0" y="425"/>
                  </a:lnTo>
                  <a:lnTo>
                    <a:pt x="0" y="438"/>
                  </a:lnTo>
                  <a:lnTo>
                    <a:pt x="0" y="450"/>
                  </a:lnTo>
                  <a:lnTo>
                    <a:pt x="0" y="462"/>
                  </a:lnTo>
                  <a:lnTo>
                    <a:pt x="12" y="473"/>
                  </a:lnTo>
                  <a:lnTo>
                    <a:pt x="12" y="485"/>
                  </a:lnTo>
                  <a:lnTo>
                    <a:pt x="12" y="497"/>
                  </a:lnTo>
                  <a:lnTo>
                    <a:pt x="12" y="509"/>
                  </a:lnTo>
                  <a:lnTo>
                    <a:pt x="24" y="520"/>
                  </a:lnTo>
                  <a:lnTo>
                    <a:pt x="24" y="532"/>
                  </a:lnTo>
                  <a:lnTo>
                    <a:pt x="24" y="544"/>
                  </a:lnTo>
                  <a:lnTo>
                    <a:pt x="35" y="557"/>
                  </a:lnTo>
                  <a:lnTo>
                    <a:pt x="35" y="567"/>
                  </a:lnTo>
                  <a:lnTo>
                    <a:pt x="47" y="579"/>
                  </a:lnTo>
                  <a:lnTo>
                    <a:pt x="47" y="592"/>
                  </a:lnTo>
                  <a:lnTo>
                    <a:pt x="59" y="604"/>
                  </a:lnTo>
                  <a:lnTo>
                    <a:pt x="59" y="614"/>
                  </a:lnTo>
                  <a:lnTo>
                    <a:pt x="71" y="627"/>
                  </a:lnTo>
                  <a:lnTo>
                    <a:pt x="82" y="639"/>
                  </a:lnTo>
                  <a:lnTo>
                    <a:pt x="82" y="651"/>
                  </a:lnTo>
                  <a:lnTo>
                    <a:pt x="94" y="663"/>
                  </a:lnTo>
                  <a:lnTo>
                    <a:pt x="106" y="674"/>
                  </a:lnTo>
                  <a:lnTo>
                    <a:pt x="117" y="686"/>
                  </a:lnTo>
                  <a:lnTo>
                    <a:pt x="129" y="698"/>
                  </a:lnTo>
                  <a:lnTo>
                    <a:pt x="141" y="711"/>
                  </a:lnTo>
                  <a:lnTo>
                    <a:pt x="153" y="711"/>
                  </a:lnTo>
                  <a:lnTo>
                    <a:pt x="164" y="721"/>
                  </a:lnTo>
                  <a:lnTo>
                    <a:pt x="176" y="733"/>
                  </a:lnTo>
                  <a:lnTo>
                    <a:pt x="188" y="746"/>
                  </a:lnTo>
                  <a:lnTo>
                    <a:pt x="201" y="746"/>
                  </a:lnTo>
                  <a:lnTo>
                    <a:pt x="211" y="758"/>
                  </a:lnTo>
                  <a:lnTo>
                    <a:pt x="223" y="758"/>
                  </a:lnTo>
                  <a:lnTo>
                    <a:pt x="235" y="768"/>
                  </a:lnTo>
                  <a:lnTo>
                    <a:pt x="248" y="768"/>
                  </a:lnTo>
                  <a:lnTo>
                    <a:pt x="258" y="781"/>
                  </a:lnTo>
                  <a:lnTo>
                    <a:pt x="270" y="781"/>
                  </a:lnTo>
                  <a:lnTo>
                    <a:pt x="282" y="781"/>
                  </a:lnTo>
                  <a:lnTo>
                    <a:pt x="295" y="793"/>
                  </a:lnTo>
                  <a:lnTo>
                    <a:pt x="305" y="793"/>
                  </a:lnTo>
                  <a:lnTo>
                    <a:pt x="317" y="793"/>
                  </a:lnTo>
                  <a:lnTo>
                    <a:pt x="330" y="793"/>
                  </a:lnTo>
                  <a:lnTo>
                    <a:pt x="342" y="793"/>
                  </a:lnTo>
                  <a:lnTo>
                    <a:pt x="352" y="805"/>
                  </a:lnTo>
                  <a:lnTo>
                    <a:pt x="364" y="805"/>
                  </a:lnTo>
                  <a:lnTo>
                    <a:pt x="377" y="805"/>
                  </a:lnTo>
                  <a:lnTo>
                    <a:pt x="389" y="805"/>
                  </a:lnTo>
                  <a:lnTo>
                    <a:pt x="399" y="805"/>
                  </a:lnTo>
                  <a:lnTo>
                    <a:pt x="412" y="805"/>
                  </a:lnTo>
                  <a:lnTo>
                    <a:pt x="424" y="805"/>
                  </a:lnTo>
                  <a:lnTo>
                    <a:pt x="434" y="805"/>
                  </a:lnTo>
                  <a:lnTo>
                    <a:pt x="446" y="805"/>
                  </a:lnTo>
                  <a:lnTo>
                    <a:pt x="459" y="805"/>
                  </a:lnTo>
                  <a:lnTo>
                    <a:pt x="471" y="805"/>
                  </a:lnTo>
                  <a:lnTo>
                    <a:pt x="481" y="793"/>
                  </a:lnTo>
                  <a:lnTo>
                    <a:pt x="493" y="793"/>
                  </a:lnTo>
                  <a:lnTo>
                    <a:pt x="506" y="793"/>
                  </a:lnTo>
                  <a:lnTo>
                    <a:pt x="518" y="793"/>
                  </a:lnTo>
                  <a:lnTo>
                    <a:pt x="528" y="793"/>
                  </a:lnTo>
                  <a:lnTo>
                    <a:pt x="541" y="781"/>
                  </a:lnTo>
                  <a:lnTo>
                    <a:pt x="553" y="781"/>
                  </a:lnTo>
                  <a:lnTo>
                    <a:pt x="565" y="781"/>
                  </a:lnTo>
                  <a:lnTo>
                    <a:pt x="575" y="768"/>
                  </a:lnTo>
                  <a:lnTo>
                    <a:pt x="588" y="768"/>
                  </a:lnTo>
                  <a:lnTo>
                    <a:pt x="600" y="758"/>
                  </a:lnTo>
                  <a:lnTo>
                    <a:pt x="612" y="758"/>
                  </a:lnTo>
                  <a:lnTo>
                    <a:pt x="622" y="746"/>
                  </a:lnTo>
                  <a:lnTo>
                    <a:pt x="635" y="746"/>
                  </a:lnTo>
                  <a:lnTo>
                    <a:pt x="647" y="733"/>
                  </a:lnTo>
                  <a:lnTo>
                    <a:pt x="659" y="721"/>
                  </a:lnTo>
                  <a:lnTo>
                    <a:pt x="670" y="711"/>
                  </a:lnTo>
                  <a:lnTo>
                    <a:pt x="682" y="711"/>
                  </a:lnTo>
                  <a:lnTo>
                    <a:pt x="694" y="698"/>
                  </a:lnTo>
                  <a:lnTo>
                    <a:pt x="706" y="686"/>
                  </a:lnTo>
                  <a:lnTo>
                    <a:pt x="717" y="674"/>
                  </a:lnTo>
                  <a:lnTo>
                    <a:pt x="729" y="663"/>
                  </a:lnTo>
                  <a:lnTo>
                    <a:pt x="741" y="651"/>
                  </a:lnTo>
                  <a:lnTo>
                    <a:pt x="741" y="639"/>
                  </a:lnTo>
                  <a:lnTo>
                    <a:pt x="752" y="627"/>
                  </a:lnTo>
                  <a:lnTo>
                    <a:pt x="764" y="614"/>
                  </a:lnTo>
                  <a:lnTo>
                    <a:pt x="764" y="604"/>
                  </a:lnTo>
                  <a:lnTo>
                    <a:pt x="776" y="592"/>
                  </a:lnTo>
                  <a:lnTo>
                    <a:pt x="776" y="579"/>
                  </a:lnTo>
                  <a:lnTo>
                    <a:pt x="788" y="567"/>
                  </a:lnTo>
                  <a:lnTo>
                    <a:pt x="788" y="557"/>
                  </a:lnTo>
                  <a:lnTo>
                    <a:pt x="799" y="544"/>
                  </a:lnTo>
                  <a:lnTo>
                    <a:pt x="799" y="532"/>
                  </a:lnTo>
                  <a:lnTo>
                    <a:pt x="799" y="520"/>
                  </a:lnTo>
                  <a:lnTo>
                    <a:pt x="811" y="509"/>
                  </a:lnTo>
                  <a:lnTo>
                    <a:pt x="811" y="497"/>
                  </a:lnTo>
                  <a:lnTo>
                    <a:pt x="811" y="485"/>
                  </a:lnTo>
                  <a:lnTo>
                    <a:pt x="811" y="473"/>
                  </a:lnTo>
                  <a:lnTo>
                    <a:pt x="823" y="462"/>
                  </a:lnTo>
                  <a:lnTo>
                    <a:pt x="823" y="450"/>
                  </a:lnTo>
                  <a:lnTo>
                    <a:pt x="823" y="438"/>
                  </a:lnTo>
                  <a:lnTo>
                    <a:pt x="823" y="425"/>
                  </a:lnTo>
                  <a:lnTo>
                    <a:pt x="823" y="415"/>
                  </a:lnTo>
                  <a:lnTo>
                    <a:pt x="823" y="403"/>
                  </a:lnTo>
                </a:path>
              </a:pathLst>
            </a:custGeom>
            <a:solidFill>
              <a:srgbClr val="FFFFFF"/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35860" name="Freeform 8"/>
            <p:cNvSpPr>
              <a:spLocks/>
            </p:cNvSpPr>
            <p:nvPr/>
          </p:nvSpPr>
          <p:spPr bwMode="auto">
            <a:xfrm>
              <a:off x="2858" y="1923"/>
              <a:ext cx="491" cy="479"/>
            </a:xfrm>
            <a:custGeom>
              <a:avLst/>
              <a:gdLst>
                <a:gd name="T0" fmla="*/ 490 w 422"/>
                <a:gd name="T1" fmla="*/ 226 h 426"/>
                <a:gd name="T2" fmla="*/ 490 w 422"/>
                <a:gd name="T3" fmla="*/ 200 h 426"/>
                <a:gd name="T4" fmla="*/ 478 w 422"/>
                <a:gd name="T5" fmla="*/ 173 h 426"/>
                <a:gd name="T6" fmla="*/ 478 w 422"/>
                <a:gd name="T7" fmla="*/ 147 h 426"/>
                <a:gd name="T8" fmla="*/ 463 w 422"/>
                <a:gd name="T9" fmla="*/ 120 h 426"/>
                <a:gd name="T10" fmla="*/ 435 w 422"/>
                <a:gd name="T11" fmla="*/ 94 h 426"/>
                <a:gd name="T12" fmla="*/ 408 w 422"/>
                <a:gd name="T13" fmla="*/ 66 h 426"/>
                <a:gd name="T14" fmla="*/ 380 w 422"/>
                <a:gd name="T15" fmla="*/ 42 h 426"/>
                <a:gd name="T16" fmla="*/ 354 w 422"/>
                <a:gd name="T17" fmla="*/ 27 h 426"/>
                <a:gd name="T18" fmla="*/ 326 w 422"/>
                <a:gd name="T19" fmla="*/ 13 h 426"/>
                <a:gd name="T20" fmla="*/ 299 w 422"/>
                <a:gd name="T21" fmla="*/ 0 h 426"/>
                <a:gd name="T22" fmla="*/ 271 w 422"/>
                <a:gd name="T23" fmla="*/ 0 h 426"/>
                <a:gd name="T24" fmla="*/ 246 w 422"/>
                <a:gd name="T25" fmla="*/ 0 h 426"/>
                <a:gd name="T26" fmla="*/ 219 w 422"/>
                <a:gd name="T27" fmla="*/ 0 h 426"/>
                <a:gd name="T28" fmla="*/ 191 w 422"/>
                <a:gd name="T29" fmla="*/ 0 h 426"/>
                <a:gd name="T30" fmla="*/ 164 w 422"/>
                <a:gd name="T31" fmla="*/ 13 h 426"/>
                <a:gd name="T32" fmla="*/ 136 w 422"/>
                <a:gd name="T33" fmla="*/ 27 h 426"/>
                <a:gd name="T34" fmla="*/ 109 w 422"/>
                <a:gd name="T35" fmla="*/ 42 h 426"/>
                <a:gd name="T36" fmla="*/ 81 w 422"/>
                <a:gd name="T37" fmla="*/ 66 h 426"/>
                <a:gd name="T38" fmla="*/ 55 w 422"/>
                <a:gd name="T39" fmla="*/ 94 h 426"/>
                <a:gd name="T40" fmla="*/ 27 w 422"/>
                <a:gd name="T41" fmla="*/ 120 h 426"/>
                <a:gd name="T42" fmla="*/ 12 w 422"/>
                <a:gd name="T43" fmla="*/ 147 h 426"/>
                <a:gd name="T44" fmla="*/ 12 w 422"/>
                <a:gd name="T45" fmla="*/ 173 h 426"/>
                <a:gd name="T46" fmla="*/ 0 w 422"/>
                <a:gd name="T47" fmla="*/ 200 h 426"/>
                <a:gd name="T48" fmla="*/ 0 w 422"/>
                <a:gd name="T49" fmla="*/ 226 h 426"/>
                <a:gd name="T50" fmla="*/ 0 w 422"/>
                <a:gd name="T51" fmla="*/ 254 h 426"/>
                <a:gd name="T52" fmla="*/ 0 w 422"/>
                <a:gd name="T53" fmla="*/ 279 h 426"/>
                <a:gd name="T54" fmla="*/ 12 w 422"/>
                <a:gd name="T55" fmla="*/ 307 h 426"/>
                <a:gd name="T56" fmla="*/ 12 w 422"/>
                <a:gd name="T57" fmla="*/ 333 h 426"/>
                <a:gd name="T58" fmla="*/ 27 w 422"/>
                <a:gd name="T59" fmla="*/ 360 h 426"/>
                <a:gd name="T60" fmla="*/ 55 w 422"/>
                <a:gd name="T61" fmla="*/ 386 h 426"/>
                <a:gd name="T62" fmla="*/ 81 w 422"/>
                <a:gd name="T63" fmla="*/ 413 h 426"/>
                <a:gd name="T64" fmla="*/ 109 w 422"/>
                <a:gd name="T65" fmla="*/ 439 h 426"/>
                <a:gd name="T66" fmla="*/ 136 w 422"/>
                <a:gd name="T67" fmla="*/ 452 h 426"/>
                <a:gd name="T68" fmla="*/ 164 w 422"/>
                <a:gd name="T69" fmla="*/ 467 h 426"/>
                <a:gd name="T70" fmla="*/ 191 w 422"/>
                <a:gd name="T71" fmla="*/ 478 h 426"/>
                <a:gd name="T72" fmla="*/ 219 w 422"/>
                <a:gd name="T73" fmla="*/ 478 h 426"/>
                <a:gd name="T74" fmla="*/ 246 w 422"/>
                <a:gd name="T75" fmla="*/ 478 h 426"/>
                <a:gd name="T76" fmla="*/ 271 w 422"/>
                <a:gd name="T77" fmla="*/ 478 h 426"/>
                <a:gd name="T78" fmla="*/ 299 w 422"/>
                <a:gd name="T79" fmla="*/ 478 h 426"/>
                <a:gd name="T80" fmla="*/ 326 w 422"/>
                <a:gd name="T81" fmla="*/ 467 h 426"/>
                <a:gd name="T82" fmla="*/ 354 w 422"/>
                <a:gd name="T83" fmla="*/ 452 h 426"/>
                <a:gd name="T84" fmla="*/ 380 w 422"/>
                <a:gd name="T85" fmla="*/ 439 h 426"/>
                <a:gd name="T86" fmla="*/ 408 w 422"/>
                <a:gd name="T87" fmla="*/ 413 h 426"/>
                <a:gd name="T88" fmla="*/ 435 w 422"/>
                <a:gd name="T89" fmla="*/ 386 h 426"/>
                <a:gd name="T90" fmla="*/ 463 w 422"/>
                <a:gd name="T91" fmla="*/ 360 h 426"/>
                <a:gd name="T92" fmla="*/ 478 w 422"/>
                <a:gd name="T93" fmla="*/ 333 h 426"/>
                <a:gd name="T94" fmla="*/ 478 w 422"/>
                <a:gd name="T95" fmla="*/ 307 h 426"/>
                <a:gd name="T96" fmla="*/ 490 w 422"/>
                <a:gd name="T97" fmla="*/ 279 h 426"/>
                <a:gd name="T98" fmla="*/ 490 w 422"/>
                <a:gd name="T99" fmla="*/ 254 h 42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22"/>
                <a:gd name="T151" fmla="*/ 0 h 426"/>
                <a:gd name="T152" fmla="*/ 422 w 422"/>
                <a:gd name="T153" fmla="*/ 426 h 42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22" h="426">
                  <a:moveTo>
                    <a:pt x="421" y="213"/>
                  </a:moveTo>
                  <a:lnTo>
                    <a:pt x="421" y="201"/>
                  </a:lnTo>
                  <a:lnTo>
                    <a:pt x="421" y="189"/>
                  </a:lnTo>
                  <a:lnTo>
                    <a:pt x="421" y="178"/>
                  </a:lnTo>
                  <a:lnTo>
                    <a:pt x="421" y="166"/>
                  </a:lnTo>
                  <a:lnTo>
                    <a:pt x="411" y="154"/>
                  </a:lnTo>
                  <a:lnTo>
                    <a:pt x="411" y="142"/>
                  </a:lnTo>
                  <a:lnTo>
                    <a:pt x="411" y="131"/>
                  </a:lnTo>
                  <a:lnTo>
                    <a:pt x="398" y="119"/>
                  </a:lnTo>
                  <a:lnTo>
                    <a:pt x="398" y="107"/>
                  </a:lnTo>
                  <a:lnTo>
                    <a:pt x="386" y="94"/>
                  </a:lnTo>
                  <a:lnTo>
                    <a:pt x="374" y="84"/>
                  </a:lnTo>
                  <a:lnTo>
                    <a:pt x="364" y="72"/>
                  </a:lnTo>
                  <a:lnTo>
                    <a:pt x="351" y="59"/>
                  </a:lnTo>
                  <a:lnTo>
                    <a:pt x="339" y="47"/>
                  </a:lnTo>
                  <a:lnTo>
                    <a:pt x="327" y="37"/>
                  </a:lnTo>
                  <a:lnTo>
                    <a:pt x="317" y="24"/>
                  </a:lnTo>
                  <a:lnTo>
                    <a:pt x="304" y="24"/>
                  </a:lnTo>
                  <a:lnTo>
                    <a:pt x="292" y="12"/>
                  </a:lnTo>
                  <a:lnTo>
                    <a:pt x="280" y="12"/>
                  </a:lnTo>
                  <a:lnTo>
                    <a:pt x="270" y="12"/>
                  </a:lnTo>
                  <a:lnTo>
                    <a:pt x="257" y="0"/>
                  </a:lnTo>
                  <a:lnTo>
                    <a:pt x="245" y="0"/>
                  </a:lnTo>
                  <a:lnTo>
                    <a:pt x="233" y="0"/>
                  </a:lnTo>
                  <a:lnTo>
                    <a:pt x="223" y="0"/>
                  </a:lnTo>
                  <a:lnTo>
                    <a:pt x="211" y="0"/>
                  </a:lnTo>
                  <a:lnTo>
                    <a:pt x="198" y="0"/>
                  </a:lnTo>
                  <a:lnTo>
                    <a:pt x="188" y="0"/>
                  </a:lnTo>
                  <a:lnTo>
                    <a:pt x="176" y="0"/>
                  </a:lnTo>
                  <a:lnTo>
                    <a:pt x="164" y="0"/>
                  </a:lnTo>
                  <a:lnTo>
                    <a:pt x="151" y="12"/>
                  </a:lnTo>
                  <a:lnTo>
                    <a:pt x="141" y="12"/>
                  </a:lnTo>
                  <a:lnTo>
                    <a:pt x="129" y="12"/>
                  </a:lnTo>
                  <a:lnTo>
                    <a:pt x="117" y="24"/>
                  </a:lnTo>
                  <a:lnTo>
                    <a:pt x="104" y="24"/>
                  </a:lnTo>
                  <a:lnTo>
                    <a:pt x="94" y="37"/>
                  </a:lnTo>
                  <a:lnTo>
                    <a:pt x="82" y="47"/>
                  </a:lnTo>
                  <a:lnTo>
                    <a:pt x="70" y="59"/>
                  </a:lnTo>
                  <a:lnTo>
                    <a:pt x="57" y="72"/>
                  </a:lnTo>
                  <a:lnTo>
                    <a:pt x="47" y="84"/>
                  </a:lnTo>
                  <a:lnTo>
                    <a:pt x="35" y="94"/>
                  </a:lnTo>
                  <a:lnTo>
                    <a:pt x="23" y="107"/>
                  </a:lnTo>
                  <a:lnTo>
                    <a:pt x="23" y="119"/>
                  </a:lnTo>
                  <a:lnTo>
                    <a:pt x="10" y="131"/>
                  </a:lnTo>
                  <a:lnTo>
                    <a:pt x="10" y="142"/>
                  </a:lnTo>
                  <a:lnTo>
                    <a:pt x="10" y="154"/>
                  </a:lnTo>
                  <a:lnTo>
                    <a:pt x="0" y="166"/>
                  </a:lnTo>
                  <a:lnTo>
                    <a:pt x="0" y="178"/>
                  </a:lnTo>
                  <a:lnTo>
                    <a:pt x="0" y="189"/>
                  </a:lnTo>
                  <a:lnTo>
                    <a:pt x="0" y="201"/>
                  </a:lnTo>
                  <a:lnTo>
                    <a:pt x="0" y="213"/>
                  </a:lnTo>
                  <a:lnTo>
                    <a:pt x="0" y="226"/>
                  </a:lnTo>
                  <a:lnTo>
                    <a:pt x="0" y="236"/>
                  </a:lnTo>
                  <a:lnTo>
                    <a:pt x="0" y="248"/>
                  </a:lnTo>
                  <a:lnTo>
                    <a:pt x="0" y="261"/>
                  </a:lnTo>
                  <a:lnTo>
                    <a:pt x="10" y="273"/>
                  </a:lnTo>
                  <a:lnTo>
                    <a:pt x="10" y="283"/>
                  </a:lnTo>
                  <a:lnTo>
                    <a:pt x="10" y="296"/>
                  </a:lnTo>
                  <a:lnTo>
                    <a:pt x="23" y="308"/>
                  </a:lnTo>
                  <a:lnTo>
                    <a:pt x="23" y="320"/>
                  </a:lnTo>
                  <a:lnTo>
                    <a:pt x="35" y="331"/>
                  </a:lnTo>
                  <a:lnTo>
                    <a:pt x="47" y="343"/>
                  </a:lnTo>
                  <a:lnTo>
                    <a:pt x="57" y="355"/>
                  </a:lnTo>
                  <a:lnTo>
                    <a:pt x="70" y="367"/>
                  </a:lnTo>
                  <a:lnTo>
                    <a:pt x="82" y="378"/>
                  </a:lnTo>
                  <a:lnTo>
                    <a:pt x="94" y="390"/>
                  </a:lnTo>
                  <a:lnTo>
                    <a:pt x="104" y="402"/>
                  </a:lnTo>
                  <a:lnTo>
                    <a:pt x="117" y="402"/>
                  </a:lnTo>
                  <a:lnTo>
                    <a:pt x="129" y="415"/>
                  </a:lnTo>
                  <a:lnTo>
                    <a:pt x="141" y="415"/>
                  </a:lnTo>
                  <a:lnTo>
                    <a:pt x="151" y="415"/>
                  </a:lnTo>
                  <a:lnTo>
                    <a:pt x="164" y="425"/>
                  </a:lnTo>
                  <a:lnTo>
                    <a:pt x="176" y="425"/>
                  </a:lnTo>
                  <a:lnTo>
                    <a:pt x="188" y="425"/>
                  </a:lnTo>
                  <a:lnTo>
                    <a:pt x="198" y="425"/>
                  </a:lnTo>
                  <a:lnTo>
                    <a:pt x="211" y="425"/>
                  </a:lnTo>
                  <a:lnTo>
                    <a:pt x="223" y="425"/>
                  </a:lnTo>
                  <a:lnTo>
                    <a:pt x="233" y="425"/>
                  </a:lnTo>
                  <a:lnTo>
                    <a:pt x="245" y="425"/>
                  </a:lnTo>
                  <a:lnTo>
                    <a:pt x="257" y="425"/>
                  </a:lnTo>
                  <a:lnTo>
                    <a:pt x="270" y="415"/>
                  </a:lnTo>
                  <a:lnTo>
                    <a:pt x="280" y="415"/>
                  </a:lnTo>
                  <a:lnTo>
                    <a:pt x="292" y="415"/>
                  </a:lnTo>
                  <a:lnTo>
                    <a:pt x="304" y="402"/>
                  </a:lnTo>
                  <a:lnTo>
                    <a:pt x="317" y="402"/>
                  </a:lnTo>
                  <a:lnTo>
                    <a:pt x="327" y="390"/>
                  </a:lnTo>
                  <a:lnTo>
                    <a:pt x="339" y="378"/>
                  </a:lnTo>
                  <a:lnTo>
                    <a:pt x="351" y="367"/>
                  </a:lnTo>
                  <a:lnTo>
                    <a:pt x="364" y="355"/>
                  </a:lnTo>
                  <a:lnTo>
                    <a:pt x="374" y="343"/>
                  </a:lnTo>
                  <a:lnTo>
                    <a:pt x="386" y="331"/>
                  </a:lnTo>
                  <a:lnTo>
                    <a:pt x="398" y="320"/>
                  </a:lnTo>
                  <a:lnTo>
                    <a:pt x="398" y="308"/>
                  </a:lnTo>
                  <a:lnTo>
                    <a:pt x="411" y="296"/>
                  </a:lnTo>
                  <a:lnTo>
                    <a:pt x="411" y="283"/>
                  </a:lnTo>
                  <a:lnTo>
                    <a:pt x="411" y="273"/>
                  </a:lnTo>
                  <a:lnTo>
                    <a:pt x="421" y="261"/>
                  </a:lnTo>
                  <a:lnTo>
                    <a:pt x="421" y="248"/>
                  </a:lnTo>
                  <a:lnTo>
                    <a:pt x="421" y="236"/>
                  </a:lnTo>
                  <a:lnTo>
                    <a:pt x="421" y="226"/>
                  </a:lnTo>
                  <a:lnTo>
                    <a:pt x="421" y="213"/>
                  </a:lnTo>
                </a:path>
              </a:pathLst>
            </a:custGeom>
            <a:solidFill>
              <a:srgbClr val="C00000"/>
            </a:solidFill>
            <a:ln w="12700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35844" name="Freeform 9"/>
          <p:cNvSpPr>
            <a:spLocks/>
          </p:cNvSpPr>
          <p:nvPr/>
        </p:nvSpPr>
        <p:spPr bwMode="auto">
          <a:xfrm>
            <a:off x="4335463" y="3276600"/>
            <a:ext cx="119062" cy="169863"/>
          </a:xfrm>
          <a:custGeom>
            <a:avLst/>
            <a:gdLst>
              <a:gd name="T0" fmla="*/ 117431 w 73"/>
              <a:gd name="T1" fmla="*/ 84037 h 95"/>
              <a:gd name="T2" fmla="*/ 117431 w 73"/>
              <a:gd name="T3" fmla="*/ 62581 h 95"/>
              <a:gd name="T4" fmla="*/ 117431 w 73"/>
              <a:gd name="T5" fmla="*/ 41125 h 95"/>
              <a:gd name="T6" fmla="*/ 97859 w 73"/>
              <a:gd name="T7" fmla="*/ 17880 h 95"/>
              <a:gd name="T8" fmla="*/ 76656 w 73"/>
              <a:gd name="T9" fmla="*/ 0 h 95"/>
              <a:gd name="T10" fmla="*/ 60346 w 73"/>
              <a:gd name="T11" fmla="*/ 0 h 95"/>
              <a:gd name="T12" fmla="*/ 40775 w 73"/>
              <a:gd name="T13" fmla="*/ 0 h 95"/>
              <a:gd name="T14" fmla="*/ 19572 w 73"/>
              <a:gd name="T15" fmla="*/ 17880 h 95"/>
              <a:gd name="T16" fmla="*/ 0 w 73"/>
              <a:gd name="T17" fmla="*/ 41125 h 95"/>
              <a:gd name="T18" fmla="*/ 0 w 73"/>
              <a:gd name="T19" fmla="*/ 62581 h 95"/>
              <a:gd name="T20" fmla="*/ 0 w 73"/>
              <a:gd name="T21" fmla="*/ 84037 h 95"/>
              <a:gd name="T22" fmla="*/ 0 w 73"/>
              <a:gd name="T23" fmla="*/ 101918 h 95"/>
              <a:gd name="T24" fmla="*/ 0 w 73"/>
              <a:gd name="T25" fmla="*/ 125162 h 95"/>
              <a:gd name="T26" fmla="*/ 19572 w 73"/>
              <a:gd name="T27" fmla="*/ 146619 h 95"/>
              <a:gd name="T28" fmla="*/ 40775 w 73"/>
              <a:gd name="T29" fmla="*/ 168075 h 95"/>
              <a:gd name="T30" fmla="*/ 60346 w 73"/>
              <a:gd name="T31" fmla="*/ 168075 h 95"/>
              <a:gd name="T32" fmla="*/ 76656 w 73"/>
              <a:gd name="T33" fmla="*/ 168075 h 95"/>
              <a:gd name="T34" fmla="*/ 97859 w 73"/>
              <a:gd name="T35" fmla="*/ 146619 h 95"/>
              <a:gd name="T36" fmla="*/ 117431 w 73"/>
              <a:gd name="T37" fmla="*/ 125162 h 95"/>
              <a:gd name="T38" fmla="*/ 117431 w 73"/>
              <a:gd name="T39" fmla="*/ 101918 h 95"/>
              <a:gd name="T40" fmla="*/ 117431 w 73"/>
              <a:gd name="T41" fmla="*/ 84037 h 95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73"/>
              <a:gd name="T64" fmla="*/ 0 h 95"/>
              <a:gd name="T65" fmla="*/ 73 w 73"/>
              <a:gd name="T66" fmla="*/ 95 h 95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73" h="95">
                <a:moveTo>
                  <a:pt x="72" y="47"/>
                </a:moveTo>
                <a:lnTo>
                  <a:pt x="72" y="35"/>
                </a:lnTo>
                <a:lnTo>
                  <a:pt x="72" y="23"/>
                </a:lnTo>
                <a:lnTo>
                  <a:pt x="60" y="10"/>
                </a:lnTo>
                <a:lnTo>
                  <a:pt x="47" y="0"/>
                </a:lnTo>
                <a:lnTo>
                  <a:pt x="37" y="0"/>
                </a:lnTo>
                <a:lnTo>
                  <a:pt x="25" y="0"/>
                </a:lnTo>
                <a:lnTo>
                  <a:pt x="12" y="10"/>
                </a:lnTo>
                <a:lnTo>
                  <a:pt x="0" y="23"/>
                </a:lnTo>
                <a:lnTo>
                  <a:pt x="0" y="35"/>
                </a:lnTo>
                <a:lnTo>
                  <a:pt x="0" y="47"/>
                </a:lnTo>
                <a:lnTo>
                  <a:pt x="0" y="57"/>
                </a:lnTo>
                <a:lnTo>
                  <a:pt x="0" y="70"/>
                </a:lnTo>
                <a:lnTo>
                  <a:pt x="12" y="82"/>
                </a:lnTo>
                <a:lnTo>
                  <a:pt x="25" y="94"/>
                </a:lnTo>
                <a:lnTo>
                  <a:pt x="37" y="94"/>
                </a:lnTo>
                <a:lnTo>
                  <a:pt x="47" y="94"/>
                </a:lnTo>
                <a:lnTo>
                  <a:pt x="60" y="82"/>
                </a:lnTo>
                <a:lnTo>
                  <a:pt x="72" y="70"/>
                </a:lnTo>
                <a:lnTo>
                  <a:pt x="72" y="57"/>
                </a:lnTo>
                <a:lnTo>
                  <a:pt x="72" y="47"/>
                </a:lnTo>
              </a:path>
            </a:pathLst>
          </a:custGeom>
          <a:solidFill>
            <a:srgbClr val="FFC000"/>
          </a:solidFill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35845" name="Freeform 10"/>
          <p:cNvSpPr>
            <a:spLocks/>
          </p:cNvSpPr>
          <p:nvPr/>
        </p:nvSpPr>
        <p:spPr bwMode="auto">
          <a:xfrm>
            <a:off x="4402138" y="3429000"/>
            <a:ext cx="155575" cy="127000"/>
          </a:xfrm>
          <a:custGeom>
            <a:avLst/>
            <a:gdLst>
              <a:gd name="T0" fmla="*/ 153937 w 95"/>
              <a:gd name="T1" fmla="*/ 63500 h 72"/>
              <a:gd name="T2" fmla="*/ 153937 w 95"/>
              <a:gd name="T3" fmla="*/ 42333 h 72"/>
              <a:gd name="T4" fmla="*/ 134286 w 95"/>
              <a:gd name="T5" fmla="*/ 21167 h 72"/>
              <a:gd name="T6" fmla="*/ 114634 w 95"/>
              <a:gd name="T7" fmla="*/ 0 h 72"/>
              <a:gd name="T8" fmla="*/ 96620 w 95"/>
              <a:gd name="T9" fmla="*/ 0 h 72"/>
              <a:gd name="T10" fmla="*/ 76969 w 95"/>
              <a:gd name="T11" fmla="*/ 0 h 72"/>
              <a:gd name="T12" fmla="*/ 57317 w 95"/>
              <a:gd name="T13" fmla="*/ 0 h 72"/>
              <a:gd name="T14" fmla="*/ 37666 w 95"/>
              <a:gd name="T15" fmla="*/ 0 h 72"/>
              <a:gd name="T16" fmla="*/ 19652 w 95"/>
              <a:gd name="T17" fmla="*/ 21167 h 72"/>
              <a:gd name="T18" fmla="*/ 0 w 95"/>
              <a:gd name="T19" fmla="*/ 42333 h 72"/>
              <a:gd name="T20" fmla="*/ 0 w 95"/>
              <a:gd name="T21" fmla="*/ 63500 h 72"/>
              <a:gd name="T22" fmla="*/ 0 w 95"/>
              <a:gd name="T23" fmla="*/ 82903 h 72"/>
              <a:gd name="T24" fmla="*/ 19652 w 95"/>
              <a:gd name="T25" fmla="*/ 104069 h 72"/>
              <a:gd name="T26" fmla="*/ 37666 w 95"/>
              <a:gd name="T27" fmla="*/ 125236 h 72"/>
              <a:gd name="T28" fmla="*/ 57317 w 95"/>
              <a:gd name="T29" fmla="*/ 125236 h 72"/>
              <a:gd name="T30" fmla="*/ 76969 w 95"/>
              <a:gd name="T31" fmla="*/ 125236 h 72"/>
              <a:gd name="T32" fmla="*/ 96620 w 95"/>
              <a:gd name="T33" fmla="*/ 125236 h 72"/>
              <a:gd name="T34" fmla="*/ 114634 w 95"/>
              <a:gd name="T35" fmla="*/ 125236 h 72"/>
              <a:gd name="T36" fmla="*/ 134286 w 95"/>
              <a:gd name="T37" fmla="*/ 104069 h 72"/>
              <a:gd name="T38" fmla="*/ 153937 w 95"/>
              <a:gd name="T39" fmla="*/ 82903 h 72"/>
              <a:gd name="T40" fmla="*/ 153937 w 95"/>
              <a:gd name="T41" fmla="*/ 63500 h 7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95"/>
              <a:gd name="T64" fmla="*/ 0 h 72"/>
              <a:gd name="T65" fmla="*/ 95 w 95"/>
              <a:gd name="T66" fmla="*/ 72 h 7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95" h="72">
                <a:moveTo>
                  <a:pt x="94" y="36"/>
                </a:moveTo>
                <a:lnTo>
                  <a:pt x="94" y="24"/>
                </a:lnTo>
                <a:lnTo>
                  <a:pt x="82" y="12"/>
                </a:lnTo>
                <a:lnTo>
                  <a:pt x="70" y="0"/>
                </a:lnTo>
                <a:lnTo>
                  <a:pt x="59" y="0"/>
                </a:lnTo>
                <a:lnTo>
                  <a:pt x="47" y="0"/>
                </a:lnTo>
                <a:lnTo>
                  <a:pt x="35" y="0"/>
                </a:lnTo>
                <a:lnTo>
                  <a:pt x="23" y="0"/>
                </a:lnTo>
                <a:lnTo>
                  <a:pt x="12" y="12"/>
                </a:lnTo>
                <a:lnTo>
                  <a:pt x="0" y="24"/>
                </a:lnTo>
                <a:lnTo>
                  <a:pt x="0" y="36"/>
                </a:lnTo>
                <a:lnTo>
                  <a:pt x="0" y="47"/>
                </a:lnTo>
                <a:lnTo>
                  <a:pt x="12" y="59"/>
                </a:lnTo>
                <a:lnTo>
                  <a:pt x="23" y="71"/>
                </a:lnTo>
                <a:lnTo>
                  <a:pt x="35" y="71"/>
                </a:lnTo>
                <a:lnTo>
                  <a:pt x="47" y="71"/>
                </a:lnTo>
                <a:lnTo>
                  <a:pt x="59" y="71"/>
                </a:lnTo>
                <a:lnTo>
                  <a:pt x="70" y="71"/>
                </a:lnTo>
                <a:lnTo>
                  <a:pt x="82" y="59"/>
                </a:lnTo>
                <a:lnTo>
                  <a:pt x="94" y="47"/>
                </a:lnTo>
                <a:lnTo>
                  <a:pt x="94" y="36"/>
                </a:lnTo>
              </a:path>
            </a:pathLst>
          </a:custGeom>
          <a:solidFill>
            <a:srgbClr val="000000"/>
          </a:solidFill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35846" name="Freeform 11"/>
          <p:cNvSpPr>
            <a:spLocks/>
          </p:cNvSpPr>
          <p:nvPr/>
        </p:nvSpPr>
        <p:spPr bwMode="auto">
          <a:xfrm>
            <a:off x="4064000" y="3429000"/>
            <a:ext cx="155575" cy="174625"/>
          </a:xfrm>
          <a:custGeom>
            <a:avLst/>
            <a:gdLst>
              <a:gd name="T0" fmla="*/ 153937 w 95"/>
              <a:gd name="T1" fmla="*/ 87313 h 98"/>
              <a:gd name="T2" fmla="*/ 153937 w 95"/>
              <a:gd name="T3" fmla="*/ 65930 h 98"/>
              <a:gd name="T4" fmla="*/ 134286 w 95"/>
              <a:gd name="T5" fmla="*/ 44547 h 98"/>
              <a:gd name="T6" fmla="*/ 134286 w 95"/>
              <a:gd name="T7" fmla="*/ 21383 h 98"/>
              <a:gd name="T8" fmla="*/ 114634 w 95"/>
              <a:gd name="T9" fmla="*/ 21383 h 98"/>
              <a:gd name="T10" fmla="*/ 96620 w 95"/>
              <a:gd name="T11" fmla="*/ 0 h 98"/>
              <a:gd name="T12" fmla="*/ 76969 w 95"/>
              <a:gd name="T13" fmla="*/ 0 h 98"/>
              <a:gd name="T14" fmla="*/ 57317 w 95"/>
              <a:gd name="T15" fmla="*/ 0 h 98"/>
              <a:gd name="T16" fmla="*/ 37666 w 95"/>
              <a:gd name="T17" fmla="*/ 21383 h 98"/>
              <a:gd name="T18" fmla="*/ 19652 w 95"/>
              <a:gd name="T19" fmla="*/ 21383 h 98"/>
              <a:gd name="T20" fmla="*/ 19652 w 95"/>
              <a:gd name="T21" fmla="*/ 44547 h 98"/>
              <a:gd name="T22" fmla="*/ 0 w 95"/>
              <a:gd name="T23" fmla="*/ 65930 h 98"/>
              <a:gd name="T24" fmla="*/ 0 w 95"/>
              <a:gd name="T25" fmla="*/ 87313 h 98"/>
              <a:gd name="T26" fmla="*/ 0 w 95"/>
              <a:gd name="T27" fmla="*/ 106913 h 98"/>
              <a:gd name="T28" fmla="*/ 19652 w 95"/>
              <a:gd name="T29" fmla="*/ 128296 h 98"/>
              <a:gd name="T30" fmla="*/ 19652 w 95"/>
              <a:gd name="T31" fmla="*/ 151460 h 98"/>
              <a:gd name="T32" fmla="*/ 37666 w 95"/>
              <a:gd name="T33" fmla="*/ 151460 h 98"/>
              <a:gd name="T34" fmla="*/ 57317 w 95"/>
              <a:gd name="T35" fmla="*/ 172843 h 98"/>
              <a:gd name="T36" fmla="*/ 76969 w 95"/>
              <a:gd name="T37" fmla="*/ 172843 h 98"/>
              <a:gd name="T38" fmla="*/ 96620 w 95"/>
              <a:gd name="T39" fmla="*/ 172843 h 98"/>
              <a:gd name="T40" fmla="*/ 114634 w 95"/>
              <a:gd name="T41" fmla="*/ 151460 h 98"/>
              <a:gd name="T42" fmla="*/ 134286 w 95"/>
              <a:gd name="T43" fmla="*/ 151460 h 98"/>
              <a:gd name="T44" fmla="*/ 134286 w 95"/>
              <a:gd name="T45" fmla="*/ 128296 h 98"/>
              <a:gd name="T46" fmla="*/ 153937 w 95"/>
              <a:gd name="T47" fmla="*/ 106913 h 98"/>
              <a:gd name="T48" fmla="*/ 153937 w 95"/>
              <a:gd name="T49" fmla="*/ 87313 h 9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95"/>
              <a:gd name="T76" fmla="*/ 0 h 98"/>
              <a:gd name="T77" fmla="*/ 95 w 95"/>
              <a:gd name="T78" fmla="*/ 98 h 98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95" h="98">
                <a:moveTo>
                  <a:pt x="94" y="49"/>
                </a:moveTo>
                <a:lnTo>
                  <a:pt x="94" y="37"/>
                </a:lnTo>
                <a:lnTo>
                  <a:pt x="82" y="25"/>
                </a:lnTo>
                <a:lnTo>
                  <a:pt x="82" y="12"/>
                </a:lnTo>
                <a:lnTo>
                  <a:pt x="70" y="12"/>
                </a:lnTo>
                <a:lnTo>
                  <a:pt x="59" y="0"/>
                </a:lnTo>
                <a:lnTo>
                  <a:pt x="47" y="0"/>
                </a:lnTo>
                <a:lnTo>
                  <a:pt x="35" y="0"/>
                </a:lnTo>
                <a:lnTo>
                  <a:pt x="23" y="12"/>
                </a:lnTo>
                <a:lnTo>
                  <a:pt x="12" y="12"/>
                </a:lnTo>
                <a:lnTo>
                  <a:pt x="12" y="25"/>
                </a:lnTo>
                <a:lnTo>
                  <a:pt x="0" y="37"/>
                </a:lnTo>
                <a:lnTo>
                  <a:pt x="0" y="49"/>
                </a:lnTo>
                <a:lnTo>
                  <a:pt x="0" y="60"/>
                </a:lnTo>
                <a:lnTo>
                  <a:pt x="12" y="72"/>
                </a:lnTo>
                <a:lnTo>
                  <a:pt x="12" y="85"/>
                </a:lnTo>
                <a:lnTo>
                  <a:pt x="23" y="85"/>
                </a:lnTo>
                <a:lnTo>
                  <a:pt x="35" y="97"/>
                </a:lnTo>
                <a:lnTo>
                  <a:pt x="47" y="97"/>
                </a:lnTo>
                <a:lnTo>
                  <a:pt x="59" y="97"/>
                </a:lnTo>
                <a:lnTo>
                  <a:pt x="70" y="85"/>
                </a:lnTo>
                <a:lnTo>
                  <a:pt x="82" y="85"/>
                </a:lnTo>
                <a:lnTo>
                  <a:pt x="82" y="72"/>
                </a:lnTo>
                <a:lnTo>
                  <a:pt x="94" y="60"/>
                </a:lnTo>
                <a:lnTo>
                  <a:pt x="94" y="49"/>
                </a:lnTo>
              </a:path>
            </a:pathLst>
          </a:custGeom>
          <a:solidFill>
            <a:srgbClr val="FFC000"/>
          </a:solidFill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35847" name="Freeform 12"/>
          <p:cNvSpPr>
            <a:spLocks/>
          </p:cNvSpPr>
          <p:nvPr/>
        </p:nvSpPr>
        <p:spPr bwMode="auto">
          <a:xfrm>
            <a:off x="4402138" y="3429000"/>
            <a:ext cx="150812" cy="168275"/>
          </a:xfrm>
          <a:custGeom>
            <a:avLst/>
            <a:gdLst>
              <a:gd name="T0" fmla="*/ 149173 w 92"/>
              <a:gd name="T1" fmla="*/ 83252 h 95"/>
              <a:gd name="T2" fmla="*/ 149173 w 92"/>
              <a:gd name="T3" fmla="*/ 65539 h 95"/>
              <a:gd name="T4" fmla="*/ 132780 w 92"/>
              <a:gd name="T5" fmla="*/ 42512 h 95"/>
              <a:gd name="T6" fmla="*/ 132780 w 92"/>
              <a:gd name="T7" fmla="*/ 21256 h 95"/>
              <a:gd name="T8" fmla="*/ 113109 w 92"/>
              <a:gd name="T9" fmla="*/ 21256 h 95"/>
              <a:gd name="T10" fmla="*/ 93438 w 92"/>
              <a:gd name="T11" fmla="*/ 0 h 95"/>
              <a:gd name="T12" fmla="*/ 73767 w 92"/>
              <a:gd name="T13" fmla="*/ 0 h 95"/>
              <a:gd name="T14" fmla="*/ 55735 w 92"/>
              <a:gd name="T15" fmla="*/ 0 h 95"/>
              <a:gd name="T16" fmla="*/ 36064 w 92"/>
              <a:gd name="T17" fmla="*/ 21256 h 95"/>
              <a:gd name="T18" fmla="*/ 16393 w 92"/>
              <a:gd name="T19" fmla="*/ 21256 h 95"/>
              <a:gd name="T20" fmla="*/ 16393 w 92"/>
              <a:gd name="T21" fmla="*/ 42512 h 95"/>
              <a:gd name="T22" fmla="*/ 0 w 92"/>
              <a:gd name="T23" fmla="*/ 65539 h 95"/>
              <a:gd name="T24" fmla="*/ 0 w 92"/>
              <a:gd name="T25" fmla="*/ 83252 h 95"/>
              <a:gd name="T26" fmla="*/ 0 w 92"/>
              <a:gd name="T27" fmla="*/ 104508 h 95"/>
              <a:gd name="T28" fmla="*/ 16393 w 92"/>
              <a:gd name="T29" fmla="*/ 125763 h 95"/>
              <a:gd name="T30" fmla="*/ 16393 w 92"/>
              <a:gd name="T31" fmla="*/ 148791 h 95"/>
              <a:gd name="T32" fmla="*/ 36064 w 92"/>
              <a:gd name="T33" fmla="*/ 148791 h 95"/>
              <a:gd name="T34" fmla="*/ 55735 w 92"/>
              <a:gd name="T35" fmla="*/ 166504 h 95"/>
              <a:gd name="T36" fmla="*/ 73767 w 92"/>
              <a:gd name="T37" fmla="*/ 166504 h 95"/>
              <a:gd name="T38" fmla="*/ 93438 w 92"/>
              <a:gd name="T39" fmla="*/ 166504 h 95"/>
              <a:gd name="T40" fmla="*/ 113109 w 92"/>
              <a:gd name="T41" fmla="*/ 148791 h 95"/>
              <a:gd name="T42" fmla="*/ 132780 w 92"/>
              <a:gd name="T43" fmla="*/ 148791 h 95"/>
              <a:gd name="T44" fmla="*/ 132780 w 92"/>
              <a:gd name="T45" fmla="*/ 125763 h 95"/>
              <a:gd name="T46" fmla="*/ 149173 w 92"/>
              <a:gd name="T47" fmla="*/ 104508 h 95"/>
              <a:gd name="T48" fmla="*/ 149173 w 92"/>
              <a:gd name="T49" fmla="*/ 83252 h 9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92"/>
              <a:gd name="T76" fmla="*/ 0 h 95"/>
              <a:gd name="T77" fmla="*/ 92 w 92"/>
              <a:gd name="T78" fmla="*/ 95 h 95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92" h="95">
                <a:moveTo>
                  <a:pt x="91" y="47"/>
                </a:moveTo>
                <a:lnTo>
                  <a:pt x="91" y="37"/>
                </a:lnTo>
                <a:lnTo>
                  <a:pt x="81" y="24"/>
                </a:lnTo>
                <a:lnTo>
                  <a:pt x="81" y="12"/>
                </a:lnTo>
                <a:lnTo>
                  <a:pt x="69" y="12"/>
                </a:lnTo>
                <a:lnTo>
                  <a:pt x="57" y="0"/>
                </a:lnTo>
                <a:lnTo>
                  <a:pt x="45" y="0"/>
                </a:lnTo>
                <a:lnTo>
                  <a:pt x="34" y="0"/>
                </a:lnTo>
                <a:lnTo>
                  <a:pt x="22" y="12"/>
                </a:lnTo>
                <a:lnTo>
                  <a:pt x="10" y="12"/>
                </a:lnTo>
                <a:lnTo>
                  <a:pt x="10" y="24"/>
                </a:lnTo>
                <a:lnTo>
                  <a:pt x="0" y="37"/>
                </a:lnTo>
                <a:lnTo>
                  <a:pt x="0" y="47"/>
                </a:lnTo>
                <a:lnTo>
                  <a:pt x="0" y="59"/>
                </a:lnTo>
                <a:lnTo>
                  <a:pt x="10" y="71"/>
                </a:lnTo>
                <a:lnTo>
                  <a:pt x="10" y="84"/>
                </a:lnTo>
                <a:lnTo>
                  <a:pt x="22" y="84"/>
                </a:lnTo>
                <a:lnTo>
                  <a:pt x="34" y="94"/>
                </a:lnTo>
                <a:lnTo>
                  <a:pt x="45" y="94"/>
                </a:lnTo>
                <a:lnTo>
                  <a:pt x="57" y="94"/>
                </a:lnTo>
                <a:lnTo>
                  <a:pt x="69" y="84"/>
                </a:lnTo>
                <a:lnTo>
                  <a:pt x="81" y="84"/>
                </a:lnTo>
                <a:lnTo>
                  <a:pt x="81" y="71"/>
                </a:lnTo>
                <a:lnTo>
                  <a:pt x="91" y="59"/>
                </a:lnTo>
                <a:lnTo>
                  <a:pt x="91" y="47"/>
                </a:lnTo>
              </a:path>
            </a:pathLst>
          </a:custGeom>
          <a:solidFill>
            <a:srgbClr val="FFC000"/>
          </a:solidFill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35848" name="Freeform 13"/>
          <p:cNvSpPr>
            <a:spLocks/>
          </p:cNvSpPr>
          <p:nvPr/>
        </p:nvSpPr>
        <p:spPr bwMode="auto">
          <a:xfrm>
            <a:off x="4402138" y="3276600"/>
            <a:ext cx="155575" cy="168275"/>
          </a:xfrm>
          <a:custGeom>
            <a:avLst/>
            <a:gdLst>
              <a:gd name="T0" fmla="*/ 153937 w 95"/>
              <a:gd name="T1" fmla="*/ 83252 h 95"/>
              <a:gd name="T2" fmla="*/ 153937 w 95"/>
              <a:gd name="T3" fmla="*/ 61996 h 95"/>
              <a:gd name="T4" fmla="*/ 134286 w 95"/>
              <a:gd name="T5" fmla="*/ 40740 h 95"/>
              <a:gd name="T6" fmla="*/ 134286 w 95"/>
              <a:gd name="T7" fmla="*/ 21256 h 95"/>
              <a:gd name="T8" fmla="*/ 114634 w 95"/>
              <a:gd name="T9" fmla="*/ 21256 h 95"/>
              <a:gd name="T10" fmla="*/ 93345 w 95"/>
              <a:gd name="T11" fmla="*/ 0 h 95"/>
              <a:gd name="T12" fmla="*/ 76969 w 95"/>
              <a:gd name="T13" fmla="*/ 0 h 95"/>
              <a:gd name="T14" fmla="*/ 57317 w 95"/>
              <a:gd name="T15" fmla="*/ 0 h 95"/>
              <a:gd name="T16" fmla="*/ 37666 w 95"/>
              <a:gd name="T17" fmla="*/ 21256 h 95"/>
              <a:gd name="T18" fmla="*/ 16376 w 95"/>
              <a:gd name="T19" fmla="*/ 21256 h 95"/>
              <a:gd name="T20" fmla="*/ 16376 w 95"/>
              <a:gd name="T21" fmla="*/ 40740 h 95"/>
              <a:gd name="T22" fmla="*/ 0 w 95"/>
              <a:gd name="T23" fmla="*/ 61996 h 95"/>
              <a:gd name="T24" fmla="*/ 0 w 95"/>
              <a:gd name="T25" fmla="*/ 83252 h 95"/>
              <a:gd name="T26" fmla="*/ 0 w 95"/>
              <a:gd name="T27" fmla="*/ 104508 h 95"/>
              <a:gd name="T28" fmla="*/ 16376 w 95"/>
              <a:gd name="T29" fmla="*/ 123992 h 95"/>
              <a:gd name="T30" fmla="*/ 16376 w 95"/>
              <a:gd name="T31" fmla="*/ 145248 h 95"/>
              <a:gd name="T32" fmla="*/ 37666 w 95"/>
              <a:gd name="T33" fmla="*/ 145248 h 95"/>
              <a:gd name="T34" fmla="*/ 57317 w 95"/>
              <a:gd name="T35" fmla="*/ 166504 h 95"/>
              <a:gd name="T36" fmla="*/ 76969 w 95"/>
              <a:gd name="T37" fmla="*/ 166504 h 95"/>
              <a:gd name="T38" fmla="*/ 93345 w 95"/>
              <a:gd name="T39" fmla="*/ 166504 h 95"/>
              <a:gd name="T40" fmla="*/ 114634 w 95"/>
              <a:gd name="T41" fmla="*/ 145248 h 95"/>
              <a:gd name="T42" fmla="*/ 134286 w 95"/>
              <a:gd name="T43" fmla="*/ 145248 h 95"/>
              <a:gd name="T44" fmla="*/ 134286 w 95"/>
              <a:gd name="T45" fmla="*/ 123992 h 95"/>
              <a:gd name="T46" fmla="*/ 153937 w 95"/>
              <a:gd name="T47" fmla="*/ 104508 h 95"/>
              <a:gd name="T48" fmla="*/ 153937 w 95"/>
              <a:gd name="T49" fmla="*/ 83252 h 9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95"/>
              <a:gd name="T76" fmla="*/ 0 h 95"/>
              <a:gd name="T77" fmla="*/ 95 w 95"/>
              <a:gd name="T78" fmla="*/ 95 h 95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95" h="95">
                <a:moveTo>
                  <a:pt x="94" y="47"/>
                </a:moveTo>
                <a:lnTo>
                  <a:pt x="94" y="35"/>
                </a:lnTo>
                <a:lnTo>
                  <a:pt x="82" y="23"/>
                </a:lnTo>
                <a:lnTo>
                  <a:pt x="82" y="12"/>
                </a:lnTo>
                <a:lnTo>
                  <a:pt x="70" y="12"/>
                </a:lnTo>
                <a:lnTo>
                  <a:pt x="57" y="0"/>
                </a:lnTo>
                <a:lnTo>
                  <a:pt x="47" y="0"/>
                </a:lnTo>
                <a:lnTo>
                  <a:pt x="35" y="0"/>
                </a:lnTo>
                <a:lnTo>
                  <a:pt x="23" y="12"/>
                </a:lnTo>
                <a:lnTo>
                  <a:pt x="10" y="12"/>
                </a:lnTo>
                <a:lnTo>
                  <a:pt x="10" y="23"/>
                </a:lnTo>
                <a:lnTo>
                  <a:pt x="0" y="35"/>
                </a:lnTo>
                <a:lnTo>
                  <a:pt x="0" y="47"/>
                </a:lnTo>
                <a:lnTo>
                  <a:pt x="0" y="59"/>
                </a:lnTo>
                <a:lnTo>
                  <a:pt x="10" y="70"/>
                </a:lnTo>
                <a:lnTo>
                  <a:pt x="10" y="82"/>
                </a:lnTo>
                <a:lnTo>
                  <a:pt x="23" y="82"/>
                </a:lnTo>
                <a:lnTo>
                  <a:pt x="35" y="94"/>
                </a:lnTo>
                <a:lnTo>
                  <a:pt x="47" y="94"/>
                </a:lnTo>
                <a:lnTo>
                  <a:pt x="57" y="94"/>
                </a:lnTo>
                <a:lnTo>
                  <a:pt x="70" y="82"/>
                </a:lnTo>
                <a:lnTo>
                  <a:pt x="82" y="82"/>
                </a:lnTo>
                <a:lnTo>
                  <a:pt x="82" y="70"/>
                </a:lnTo>
                <a:lnTo>
                  <a:pt x="94" y="59"/>
                </a:lnTo>
                <a:lnTo>
                  <a:pt x="94" y="47"/>
                </a:lnTo>
              </a:path>
            </a:pathLst>
          </a:custGeom>
          <a:solidFill>
            <a:srgbClr val="FFC000"/>
          </a:solidFill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35849" name="Rectangle 16"/>
          <p:cNvSpPr>
            <a:spLocks noChangeArrowheads="1"/>
          </p:cNvSpPr>
          <p:nvPr/>
        </p:nvSpPr>
        <p:spPr bwMode="auto">
          <a:xfrm>
            <a:off x="1857375" y="554038"/>
            <a:ext cx="7286625" cy="5889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l">
              <a:lnSpc>
                <a:spcPct val="90000"/>
              </a:lnSpc>
            </a:pPr>
            <a:r>
              <a:rPr lang="tr-TR" sz="3600"/>
              <a:t>İyi güvenilirlik -</a:t>
            </a:r>
            <a:r>
              <a:rPr lang="en-US" sz="3600"/>
              <a:t> </a:t>
            </a:r>
            <a:r>
              <a:rPr lang="tr-TR" sz="3600"/>
              <a:t>İyi geçerlilik</a:t>
            </a:r>
            <a:endParaRPr lang="en-US" sz="3600"/>
          </a:p>
        </p:txBody>
      </p:sp>
      <p:sp>
        <p:nvSpPr>
          <p:cNvPr id="18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55982C-7970-4628-BFB9-93728000E7E0}" type="slidenum">
              <a:rPr lang="tr-TR"/>
              <a:pPr>
                <a:defRPr/>
              </a:pPr>
              <a:t>31</a:t>
            </a:fld>
            <a:endParaRPr lang="tr-TR" dirty="0"/>
          </a:p>
        </p:txBody>
      </p:sp>
      <p:sp>
        <p:nvSpPr>
          <p:cNvPr id="20" name="19 Yarım Çerçeve"/>
          <p:cNvSpPr/>
          <p:nvPr/>
        </p:nvSpPr>
        <p:spPr>
          <a:xfrm>
            <a:off x="0" y="0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ll dir="d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3"/>
          <p:cNvSpPr txBox="1">
            <a:spLocks noChangeArrowheads="1"/>
          </p:cNvSpPr>
          <p:nvPr/>
        </p:nvSpPr>
        <p:spPr bwMode="auto">
          <a:xfrm>
            <a:off x="1785918" y="2143125"/>
            <a:ext cx="735808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7200" b="1" dirty="0">
                <a:latin typeface="Arial" charset="0"/>
                <a:cs typeface="Arial" charset="0"/>
              </a:rPr>
              <a:t>Ne zaman ölçeriz</a:t>
            </a:r>
            <a:r>
              <a:rPr lang="en-GB" sz="7200" b="1" dirty="0">
                <a:latin typeface="Arial" charset="0"/>
                <a:cs typeface="Arial" charset="0"/>
              </a:rPr>
              <a:t>?</a:t>
            </a:r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7E7F58-6FDD-43CA-B17A-56D59D7EDCDE}" type="slidenum">
              <a:rPr lang="tr-TR"/>
              <a:pPr>
                <a:defRPr/>
              </a:pPr>
              <a:t>32</a:t>
            </a:fld>
            <a:endParaRPr lang="tr-TR" dirty="0"/>
          </a:p>
        </p:txBody>
      </p:sp>
      <p:sp>
        <p:nvSpPr>
          <p:cNvPr id="7" name="6 Yarım Çerçeve"/>
          <p:cNvSpPr/>
          <p:nvPr/>
        </p:nvSpPr>
        <p:spPr>
          <a:xfrm>
            <a:off x="0" y="0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cover dir="ld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3"/>
          <p:cNvSpPr>
            <a:spLocks noGrp="1" noChangeArrowheads="1"/>
          </p:cNvSpPr>
          <p:nvPr>
            <p:ph type="title"/>
          </p:nvPr>
        </p:nvSpPr>
        <p:spPr>
          <a:xfrm>
            <a:off x="785813" y="304800"/>
            <a:ext cx="8077200" cy="914400"/>
          </a:xfrm>
        </p:spPr>
        <p:txBody>
          <a:bodyPr/>
          <a:lstStyle/>
          <a:p>
            <a:pPr eaLnBrk="1" hangingPunct="1"/>
            <a:r>
              <a:rPr lang="tr-TR" sz="4000" smtClean="0"/>
              <a:t>Eğitim Süresince ve Sonunda</a:t>
            </a:r>
            <a:endParaRPr lang="en-GB" sz="4000" smtClean="0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AEF812-C521-4029-90B3-06D291D229ED}" type="slidenum">
              <a:rPr lang="tr-TR"/>
              <a:pPr>
                <a:defRPr/>
              </a:pPr>
              <a:t>33</a:t>
            </a:fld>
            <a:endParaRPr lang="tr-TR" dirty="0"/>
          </a:p>
        </p:txBody>
      </p:sp>
      <p:sp>
        <p:nvSpPr>
          <p:cNvPr id="1547271" name="Rectangle 7"/>
          <p:cNvSpPr>
            <a:spLocks noChangeArrowheads="1"/>
          </p:cNvSpPr>
          <p:nvPr/>
        </p:nvSpPr>
        <p:spPr bwMode="auto">
          <a:xfrm>
            <a:off x="785813" y="1600200"/>
            <a:ext cx="7467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tr-TR" sz="4000"/>
              <a:t>Eğitim Öncesinde ve Süresince</a:t>
            </a:r>
          </a:p>
          <a:p>
            <a:pPr marL="800100" lvl="1" indent="-342900" algn="l"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tr-TR" sz="3200"/>
              <a:t>İlerleme (formatif) sınavları</a:t>
            </a:r>
          </a:p>
          <a:p>
            <a:pPr marL="1257300" lvl="2" indent="-342900" algn="l"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tr-TR" sz="3200"/>
              <a:t>Sınavlar</a:t>
            </a:r>
          </a:p>
          <a:p>
            <a:pPr marL="1257300" lvl="2" indent="-342900" algn="l"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tr-TR" sz="3200"/>
              <a:t>Geribildirimler</a:t>
            </a:r>
            <a:endParaRPr lang="en-US" sz="3200"/>
          </a:p>
        </p:txBody>
      </p:sp>
      <p:sp>
        <p:nvSpPr>
          <p:cNvPr id="1547272" name="Rectangle 8"/>
          <p:cNvSpPr>
            <a:spLocks noChangeArrowheads="1"/>
          </p:cNvSpPr>
          <p:nvPr/>
        </p:nvSpPr>
        <p:spPr bwMode="auto">
          <a:xfrm>
            <a:off x="857250" y="4238625"/>
            <a:ext cx="7467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tr-TR" sz="4000"/>
              <a:t>Eğitim sonunda</a:t>
            </a:r>
          </a:p>
          <a:p>
            <a:pPr marL="800100" lvl="1" indent="-342900" algn="l"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r>
              <a:rPr lang="tr-TR" sz="3200"/>
              <a:t>Son sınav (summatif)</a:t>
            </a:r>
            <a:endParaRPr lang="en-US" sz="3200"/>
          </a:p>
        </p:txBody>
      </p:sp>
      <p:sp>
        <p:nvSpPr>
          <p:cNvPr id="12" name="11 Yarım Çerçeve"/>
          <p:cNvSpPr/>
          <p:nvPr/>
        </p:nvSpPr>
        <p:spPr>
          <a:xfrm>
            <a:off x="0" y="0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47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47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47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2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5472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47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47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7271" grpId="0" build="p" autoUpdateAnimBg="0" advAuto="1000"/>
      <p:bldP spid="1547272" grpId="0" build="p" autoUpdateAnimBg="0" advAuto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92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0200" y="3505200"/>
            <a:ext cx="5943600" cy="1143000"/>
          </a:xfrm>
          <a:effectLst>
            <a:outerShdw dist="35921" dir="2700000" algn="ctr" rotWithShape="0">
              <a:schemeClr val="bg2"/>
            </a:outerShdw>
          </a:effectLst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4800" dirty="0" smtClean="0"/>
              <a:t>ÖZET</a:t>
            </a:r>
            <a:endParaRPr lang="en-GB" sz="4800" dirty="0" smtClean="0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A91F30-F38A-49B0-B4E5-0C4E2ABD3E5D}" type="slidenum">
              <a:rPr lang="tr-TR"/>
              <a:pPr>
                <a:defRPr/>
              </a:pPr>
              <a:t>34</a:t>
            </a:fld>
            <a:endParaRPr lang="tr-TR" dirty="0"/>
          </a:p>
        </p:txBody>
      </p:sp>
      <p:sp>
        <p:nvSpPr>
          <p:cNvPr id="8" name="7 Yarım Çerçeve"/>
          <p:cNvSpPr/>
          <p:nvPr/>
        </p:nvSpPr>
        <p:spPr>
          <a:xfrm>
            <a:off x="0" y="0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 thruBlk="1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387350"/>
            <a:ext cx="8458200" cy="914400"/>
          </a:xfrm>
          <a:noFill/>
        </p:spPr>
        <p:txBody>
          <a:bodyPr/>
          <a:lstStyle/>
          <a:p>
            <a:pPr eaLnBrk="1" hangingPunct="1"/>
            <a:r>
              <a:rPr lang="en-US" smtClean="0"/>
              <a:t>Miller‘</a:t>
            </a:r>
            <a:r>
              <a:rPr lang="tr-TR" smtClean="0"/>
              <a:t>in</a:t>
            </a:r>
            <a:r>
              <a:rPr lang="en-US" smtClean="0"/>
              <a:t> </a:t>
            </a:r>
            <a:r>
              <a:rPr lang="tr-TR" smtClean="0"/>
              <a:t>Ustalık</a:t>
            </a:r>
            <a:r>
              <a:rPr lang="en-US" smtClean="0"/>
              <a:t> P</a:t>
            </a:r>
            <a:r>
              <a:rPr lang="tr-TR" smtClean="0"/>
              <a:t>i</a:t>
            </a:r>
            <a:r>
              <a:rPr lang="en-US" smtClean="0"/>
              <a:t>ramid</a:t>
            </a:r>
            <a:r>
              <a:rPr lang="tr-TR" smtClean="0"/>
              <a:t>i</a:t>
            </a:r>
            <a:endParaRPr lang="en-GB" smtClean="0"/>
          </a:p>
        </p:txBody>
      </p:sp>
      <p:sp>
        <p:nvSpPr>
          <p:cNvPr id="2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172A52-094B-47A1-8D56-45CE903D2822}" type="slidenum">
              <a:rPr lang="tr-TR"/>
              <a:pPr>
                <a:defRPr/>
              </a:pPr>
              <a:t>35</a:t>
            </a:fld>
            <a:endParaRPr lang="tr-TR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524000" y="1828800"/>
            <a:ext cx="4724400" cy="4114800"/>
            <a:chOff x="288" y="1104"/>
            <a:chExt cx="2976" cy="2592"/>
          </a:xfrm>
        </p:grpSpPr>
        <p:sp>
          <p:nvSpPr>
            <p:cNvPr id="39963" name="AutoShape 4"/>
            <p:cNvSpPr>
              <a:spLocks noChangeArrowheads="1"/>
            </p:cNvSpPr>
            <p:nvPr/>
          </p:nvSpPr>
          <p:spPr bwMode="auto">
            <a:xfrm>
              <a:off x="288" y="1104"/>
              <a:ext cx="2976" cy="2592"/>
            </a:xfrm>
            <a:prstGeom prst="triangle">
              <a:avLst>
                <a:gd name="adj" fmla="val 50000"/>
              </a:avLst>
            </a:prstGeom>
            <a:noFill/>
            <a:ln w="508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9964" name="AutoShape 5"/>
            <p:cNvSpPr>
              <a:spLocks noChangeArrowheads="1"/>
            </p:cNvSpPr>
            <p:nvPr/>
          </p:nvSpPr>
          <p:spPr bwMode="auto">
            <a:xfrm flipV="1">
              <a:off x="288" y="3120"/>
              <a:ext cx="2976" cy="576"/>
            </a:xfrm>
            <a:custGeom>
              <a:avLst/>
              <a:gdLst>
                <a:gd name="T0" fmla="*/ 53 w 21600"/>
                <a:gd name="T1" fmla="*/ 0 h 21600"/>
                <a:gd name="T2" fmla="*/ 28 w 21600"/>
                <a:gd name="T3" fmla="*/ 0 h 21600"/>
                <a:gd name="T4" fmla="*/ 3 w 21600"/>
                <a:gd name="T5" fmla="*/ 0 h 21600"/>
                <a:gd name="T6" fmla="*/ 28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005 w 21600"/>
                <a:gd name="T13" fmla="*/ 3000 h 21600"/>
                <a:gd name="T14" fmla="*/ 18595 w 21600"/>
                <a:gd name="T15" fmla="*/ 18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416" y="21600"/>
                  </a:lnTo>
                  <a:lnTo>
                    <a:pt x="19184" y="21600"/>
                  </a:lnTo>
                  <a:lnTo>
                    <a:pt x="21600" y="0"/>
                  </a:lnTo>
                  <a:close/>
                </a:path>
              </a:pathLst>
            </a:cu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9965" name="AutoShape 6"/>
            <p:cNvSpPr>
              <a:spLocks noChangeArrowheads="1"/>
            </p:cNvSpPr>
            <p:nvPr/>
          </p:nvSpPr>
          <p:spPr bwMode="auto">
            <a:xfrm flipV="1">
              <a:off x="624" y="2544"/>
              <a:ext cx="2304" cy="576"/>
            </a:xfrm>
            <a:custGeom>
              <a:avLst/>
              <a:gdLst>
                <a:gd name="T0" fmla="*/ 24 w 21600"/>
                <a:gd name="T1" fmla="*/ 0 h 21600"/>
                <a:gd name="T2" fmla="*/ 13 w 21600"/>
                <a:gd name="T3" fmla="*/ 0 h 21600"/>
                <a:gd name="T4" fmla="*/ 2 w 21600"/>
                <a:gd name="T5" fmla="*/ 0 h 21600"/>
                <a:gd name="T6" fmla="*/ 13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384 w 21600"/>
                <a:gd name="T13" fmla="*/ 3375 h 21600"/>
                <a:gd name="T14" fmla="*/ 18216 w 21600"/>
                <a:gd name="T15" fmla="*/ 1822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3168" y="21600"/>
                  </a:lnTo>
                  <a:lnTo>
                    <a:pt x="18432" y="21600"/>
                  </a:lnTo>
                  <a:lnTo>
                    <a:pt x="21600" y="0"/>
                  </a:lnTo>
                  <a:close/>
                </a:path>
              </a:pathLst>
            </a:cu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9966" name="AutoShape 7"/>
            <p:cNvSpPr>
              <a:spLocks noChangeArrowheads="1"/>
            </p:cNvSpPr>
            <p:nvPr/>
          </p:nvSpPr>
          <p:spPr bwMode="auto">
            <a:xfrm flipV="1">
              <a:off x="960" y="1968"/>
              <a:ext cx="1632" cy="576"/>
            </a:xfrm>
            <a:custGeom>
              <a:avLst/>
              <a:gdLst>
                <a:gd name="T0" fmla="*/ 8 w 21600"/>
                <a:gd name="T1" fmla="*/ 0 h 21600"/>
                <a:gd name="T2" fmla="*/ 5 w 21600"/>
                <a:gd name="T3" fmla="*/ 0 h 21600"/>
                <a:gd name="T4" fmla="*/ 1 w 21600"/>
                <a:gd name="T5" fmla="*/ 0 h 21600"/>
                <a:gd name="T6" fmla="*/ 5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838 w 21600"/>
                <a:gd name="T13" fmla="*/ 3825 h 21600"/>
                <a:gd name="T14" fmla="*/ 17762 w 21600"/>
                <a:gd name="T15" fmla="*/ 1777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4076" y="21600"/>
                  </a:lnTo>
                  <a:lnTo>
                    <a:pt x="17524" y="21600"/>
                  </a:lnTo>
                  <a:lnTo>
                    <a:pt x="21600" y="0"/>
                  </a:lnTo>
                  <a:close/>
                </a:path>
              </a:pathLst>
            </a:cu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39967" name="AutoShape 8"/>
            <p:cNvSpPr>
              <a:spLocks noChangeArrowheads="1"/>
            </p:cNvSpPr>
            <p:nvPr/>
          </p:nvSpPr>
          <p:spPr bwMode="auto">
            <a:xfrm flipV="1">
              <a:off x="1272" y="1104"/>
              <a:ext cx="1008" cy="864"/>
            </a:xfrm>
            <a:custGeom>
              <a:avLst/>
              <a:gdLst>
                <a:gd name="T0" fmla="*/ 2 w 21600"/>
                <a:gd name="T1" fmla="*/ 1 h 21600"/>
                <a:gd name="T2" fmla="*/ 1 w 21600"/>
                <a:gd name="T3" fmla="*/ 1 h 21600"/>
                <a:gd name="T4" fmla="*/ 1 w 21600"/>
                <a:gd name="T5" fmla="*/ 1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7200 w 21600"/>
                <a:gd name="T13" fmla="*/ 7200 h 21600"/>
                <a:gd name="T14" fmla="*/ 14400 w 21600"/>
                <a:gd name="T15" fmla="*/ 144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800" y="21600"/>
                  </a:lnTo>
                  <a:lnTo>
                    <a:pt x="21600" y="0"/>
                  </a:lnTo>
                  <a:close/>
                </a:path>
              </a:pathLst>
            </a:cu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</p:grpSp>
      <p:sp>
        <p:nvSpPr>
          <p:cNvPr id="64516" name="Text Box 9"/>
          <p:cNvSpPr txBox="1">
            <a:spLocks noChangeArrowheads="1"/>
          </p:cNvSpPr>
          <p:nvPr/>
        </p:nvSpPr>
        <p:spPr bwMode="auto">
          <a:xfrm>
            <a:off x="1295400" y="6051550"/>
            <a:ext cx="5257800" cy="3698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defRPr/>
            </a:pPr>
            <a:r>
              <a:rPr lang="en-GB" sz="700" dirty="0">
                <a:latin typeface="Times New Roman" charset="0"/>
              </a:rPr>
              <a:t>Miller GE. The assessment of clinical skills/competence/performance. Academic Medicine (Supplement) 1990; 65: S63-S7.</a:t>
            </a:r>
            <a:endParaRPr lang="en-GB" sz="1050" dirty="0">
              <a:latin typeface="Times New Roman" charset="0"/>
            </a:endParaRPr>
          </a:p>
          <a:p>
            <a:pPr algn="l">
              <a:defRPr/>
            </a:pPr>
            <a:endParaRPr lang="en-GB" sz="1050" dirty="0"/>
          </a:p>
        </p:txBody>
      </p:sp>
      <p:sp>
        <p:nvSpPr>
          <p:cNvPr id="39943" name="Text Box 10"/>
          <p:cNvSpPr txBox="1">
            <a:spLocks noChangeArrowheads="1"/>
          </p:cNvSpPr>
          <p:nvPr/>
        </p:nvSpPr>
        <p:spPr bwMode="auto">
          <a:xfrm>
            <a:off x="2462213" y="5189538"/>
            <a:ext cx="28622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800"/>
              <a:t>Ne olduğunu bilir</a:t>
            </a:r>
            <a:endParaRPr lang="en-GB" sz="2800"/>
          </a:p>
        </p:txBody>
      </p:sp>
      <p:sp>
        <p:nvSpPr>
          <p:cNvPr id="39944" name="Text Box 11"/>
          <p:cNvSpPr txBox="1">
            <a:spLocks noChangeArrowheads="1"/>
          </p:cNvSpPr>
          <p:nvPr/>
        </p:nvSpPr>
        <p:spPr bwMode="auto">
          <a:xfrm>
            <a:off x="3179763" y="3448050"/>
            <a:ext cx="1419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800"/>
              <a:t>Gösterir</a:t>
            </a:r>
            <a:endParaRPr lang="en-GB" sz="2800"/>
          </a:p>
        </p:txBody>
      </p:sp>
      <p:sp>
        <p:nvSpPr>
          <p:cNvPr id="39945" name="Text Box 12"/>
          <p:cNvSpPr txBox="1">
            <a:spLocks noChangeArrowheads="1"/>
          </p:cNvSpPr>
          <p:nvPr/>
        </p:nvSpPr>
        <p:spPr bwMode="auto">
          <a:xfrm>
            <a:off x="2301875" y="4362450"/>
            <a:ext cx="31829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800"/>
              <a:t>Nasıl olduğunu bilir</a:t>
            </a:r>
            <a:endParaRPr lang="en-GB" sz="2800"/>
          </a:p>
        </p:txBody>
      </p:sp>
      <p:sp>
        <p:nvSpPr>
          <p:cNvPr id="39946" name="Text Box 13"/>
          <p:cNvSpPr txBox="1">
            <a:spLocks noChangeArrowheads="1"/>
          </p:cNvSpPr>
          <p:nvPr/>
        </p:nvSpPr>
        <p:spPr bwMode="auto">
          <a:xfrm>
            <a:off x="3343275" y="2609850"/>
            <a:ext cx="10890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800"/>
              <a:t>Yapar</a:t>
            </a:r>
            <a:endParaRPr lang="en-GB" sz="2800"/>
          </a:p>
        </p:txBody>
      </p: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2743200" y="4121150"/>
            <a:ext cx="5108575" cy="1828800"/>
            <a:chOff x="1920" y="2544"/>
            <a:chExt cx="3218" cy="1152"/>
          </a:xfrm>
        </p:grpSpPr>
        <p:sp>
          <p:nvSpPr>
            <p:cNvPr id="39959" name="Line 15"/>
            <p:cNvSpPr>
              <a:spLocks noChangeShapeType="1"/>
            </p:cNvSpPr>
            <p:nvPr/>
          </p:nvSpPr>
          <p:spPr bwMode="auto">
            <a:xfrm>
              <a:off x="1920" y="2544"/>
              <a:ext cx="244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/>
            <a:lstStyle/>
            <a:p>
              <a:endParaRPr lang="tr-TR"/>
            </a:p>
          </p:txBody>
        </p:sp>
        <p:sp>
          <p:nvSpPr>
            <p:cNvPr id="39960" name="Line 16"/>
            <p:cNvSpPr>
              <a:spLocks noChangeShapeType="1"/>
            </p:cNvSpPr>
            <p:nvPr/>
          </p:nvSpPr>
          <p:spPr bwMode="auto">
            <a:xfrm>
              <a:off x="1920" y="3696"/>
              <a:ext cx="244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/>
            <a:lstStyle/>
            <a:p>
              <a:endParaRPr lang="tr-TR"/>
            </a:p>
          </p:txBody>
        </p:sp>
        <p:sp>
          <p:nvSpPr>
            <p:cNvPr id="39961" name="Line 17"/>
            <p:cNvSpPr>
              <a:spLocks noChangeShapeType="1"/>
            </p:cNvSpPr>
            <p:nvPr/>
          </p:nvSpPr>
          <p:spPr bwMode="auto">
            <a:xfrm>
              <a:off x="4272" y="2544"/>
              <a:ext cx="0" cy="1152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tr-TR"/>
            </a:p>
          </p:txBody>
        </p:sp>
        <p:sp>
          <p:nvSpPr>
            <p:cNvPr id="39962" name="Rectangle 18"/>
            <p:cNvSpPr>
              <a:spLocks noChangeArrowheads="1"/>
            </p:cNvSpPr>
            <p:nvPr/>
          </p:nvSpPr>
          <p:spPr bwMode="auto">
            <a:xfrm>
              <a:off x="4272" y="2928"/>
              <a:ext cx="866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tr-TR" sz="3200"/>
                <a:t>Bilişsel</a:t>
              </a:r>
              <a:endParaRPr lang="en-GB" sz="3200"/>
            </a:p>
          </p:txBody>
        </p:sp>
      </p:grpSp>
      <p:grpSp>
        <p:nvGrpSpPr>
          <p:cNvPr id="4" name="Group 19"/>
          <p:cNvGrpSpPr>
            <a:grpSpLocks/>
          </p:cNvGrpSpPr>
          <p:nvPr/>
        </p:nvGrpSpPr>
        <p:grpSpPr bwMode="auto">
          <a:xfrm>
            <a:off x="3581401" y="1835150"/>
            <a:ext cx="5100640" cy="2286000"/>
            <a:chOff x="3264" y="1008"/>
            <a:chExt cx="3213" cy="1440"/>
          </a:xfrm>
        </p:grpSpPr>
        <p:sp>
          <p:nvSpPr>
            <p:cNvPr id="39955" name="Line 20"/>
            <p:cNvSpPr>
              <a:spLocks noChangeShapeType="1"/>
            </p:cNvSpPr>
            <p:nvPr/>
          </p:nvSpPr>
          <p:spPr bwMode="auto">
            <a:xfrm>
              <a:off x="3456" y="1008"/>
              <a:ext cx="168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/>
            <a:lstStyle/>
            <a:p>
              <a:endParaRPr lang="tr-TR"/>
            </a:p>
          </p:txBody>
        </p:sp>
        <p:sp>
          <p:nvSpPr>
            <p:cNvPr id="39956" name="Line 21"/>
            <p:cNvSpPr>
              <a:spLocks noChangeShapeType="1"/>
            </p:cNvSpPr>
            <p:nvPr/>
          </p:nvSpPr>
          <p:spPr bwMode="auto">
            <a:xfrm>
              <a:off x="3264" y="2448"/>
              <a:ext cx="187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/>
            <a:lstStyle/>
            <a:p>
              <a:endParaRPr lang="tr-TR"/>
            </a:p>
          </p:txBody>
        </p:sp>
        <p:sp>
          <p:nvSpPr>
            <p:cNvPr id="39957" name="Line 22"/>
            <p:cNvSpPr>
              <a:spLocks noChangeShapeType="1"/>
            </p:cNvSpPr>
            <p:nvPr/>
          </p:nvSpPr>
          <p:spPr bwMode="auto">
            <a:xfrm>
              <a:off x="5088" y="1008"/>
              <a:ext cx="0" cy="144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tr-TR"/>
            </a:p>
          </p:txBody>
        </p:sp>
        <p:sp>
          <p:nvSpPr>
            <p:cNvPr id="39958" name="Rectangle 23"/>
            <p:cNvSpPr>
              <a:spLocks noChangeArrowheads="1"/>
            </p:cNvSpPr>
            <p:nvPr/>
          </p:nvSpPr>
          <p:spPr bwMode="auto">
            <a:xfrm>
              <a:off x="5088" y="1536"/>
              <a:ext cx="1389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tr-TR" sz="3200" dirty="0" smtClean="0"/>
                <a:t>Performans </a:t>
              </a:r>
              <a:endParaRPr lang="en-GB" sz="3200" dirty="0"/>
            </a:p>
          </p:txBody>
        </p:sp>
      </p:grpSp>
      <p:sp>
        <p:nvSpPr>
          <p:cNvPr id="30" name="29 Yarım Çerçeve"/>
          <p:cNvSpPr/>
          <p:nvPr/>
        </p:nvSpPr>
        <p:spPr>
          <a:xfrm>
            <a:off x="0" y="0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  <p:sp>
        <p:nvSpPr>
          <p:cNvPr id="39953" name="AutoShape 51"/>
          <p:cNvSpPr>
            <a:spLocks noChangeArrowheads="1"/>
          </p:cNvSpPr>
          <p:nvPr/>
        </p:nvSpPr>
        <p:spPr bwMode="auto">
          <a:xfrm rot="-5400000">
            <a:off x="-1023937" y="3282950"/>
            <a:ext cx="4191000" cy="1143000"/>
          </a:xfrm>
          <a:prstGeom prst="rightArrow">
            <a:avLst>
              <a:gd name="adj1" fmla="val 50000"/>
              <a:gd name="adj2" fmla="val 91667"/>
            </a:avLst>
          </a:prstGeom>
          <a:solidFill>
            <a:schemeClr val="accent2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lIns="92075" tIns="46038" rIns="92075" bIns="46038" anchor="ctr"/>
          <a:lstStyle/>
          <a:p>
            <a:endParaRPr lang="tr-TR">
              <a:solidFill>
                <a:schemeClr val="bg1"/>
              </a:solidFill>
            </a:endParaRPr>
          </a:p>
        </p:txBody>
      </p:sp>
      <p:sp>
        <p:nvSpPr>
          <p:cNvPr id="32" name="Text Box 52"/>
          <p:cNvSpPr txBox="1">
            <a:spLocks noChangeArrowheads="1"/>
          </p:cNvSpPr>
          <p:nvPr/>
        </p:nvSpPr>
        <p:spPr bwMode="auto">
          <a:xfrm rot="16200000">
            <a:off x="29369" y="3752057"/>
            <a:ext cx="2044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tr-TR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Profesyonellik</a:t>
            </a:r>
            <a:endParaRPr lang="en-GB" sz="32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311150"/>
            <a:ext cx="8458200" cy="914400"/>
          </a:xfrm>
          <a:noFill/>
        </p:spPr>
        <p:txBody>
          <a:bodyPr/>
          <a:lstStyle/>
          <a:p>
            <a:pPr eaLnBrk="1" hangingPunct="1"/>
            <a:r>
              <a:rPr lang="en-US" smtClean="0"/>
              <a:t>Miller‘</a:t>
            </a:r>
            <a:r>
              <a:rPr lang="tr-TR" smtClean="0"/>
              <a:t>in</a:t>
            </a:r>
            <a:r>
              <a:rPr lang="en-US" smtClean="0"/>
              <a:t> </a:t>
            </a:r>
            <a:r>
              <a:rPr lang="tr-TR" smtClean="0"/>
              <a:t>Ustalık</a:t>
            </a:r>
            <a:r>
              <a:rPr lang="en-US" smtClean="0"/>
              <a:t> P</a:t>
            </a:r>
            <a:r>
              <a:rPr lang="tr-TR" smtClean="0"/>
              <a:t>i</a:t>
            </a:r>
            <a:r>
              <a:rPr lang="en-US" smtClean="0"/>
              <a:t>ramid</a:t>
            </a:r>
            <a:r>
              <a:rPr lang="tr-TR" smtClean="0"/>
              <a:t>i</a:t>
            </a:r>
            <a:endParaRPr lang="en-GB" smtClean="0"/>
          </a:p>
        </p:txBody>
      </p:sp>
      <p:sp>
        <p:nvSpPr>
          <p:cNvPr id="2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CC7798-90A0-4117-9FE9-43D6AB4248C2}" type="slidenum">
              <a:rPr lang="tr-TR"/>
              <a:pPr>
                <a:defRPr/>
              </a:pPr>
              <a:t>36</a:t>
            </a:fld>
            <a:endParaRPr lang="tr-TR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990600" y="1752600"/>
            <a:ext cx="4724400" cy="4114800"/>
            <a:chOff x="288" y="1104"/>
            <a:chExt cx="2976" cy="2592"/>
          </a:xfrm>
        </p:grpSpPr>
        <p:sp>
          <p:nvSpPr>
            <p:cNvPr id="40987" name="AutoShape 4"/>
            <p:cNvSpPr>
              <a:spLocks noChangeArrowheads="1"/>
            </p:cNvSpPr>
            <p:nvPr/>
          </p:nvSpPr>
          <p:spPr bwMode="auto">
            <a:xfrm>
              <a:off x="288" y="1104"/>
              <a:ext cx="2976" cy="2592"/>
            </a:xfrm>
            <a:prstGeom prst="triangle">
              <a:avLst>
                <a:gd name="adj" fmla="val 50000"/>
              </a:avLst>
            </a:prstGeom>
            <a:noFill/>
            <a:ln w="508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0988" name="AutoShape 5"/>
            <p:cNvSpPr>
              <a:spLocks noChangeArrowheads="1"/>
            </p:cNvSpPr>
            <p:nvPr/>
          </p:nvSpPr>
          <p:spPr bwMode="auto">
            <a:xfrm flipV="1">
              <a:off x="288" y="3120"/>
              <a:ext cx="2976" cy="576"/>
            </a:xfrm>
            <a:custGeom>
              <a:avLst/>
              <a:gdLst>
                <a:gd name="T0" fmla="*/ 53 w 21600"/>
                <a:gd name="T1" fmla="*/ 0 h 21600"/>
                <a:gd name="T2" fmla="*/ 28 w 21600"/>
                <a:gd name="T3" fmla="*/ 0 h 21600"/>
                <a:gd name="T4" fmla="*/ 3 w 21600"/>
                <a:gd name="T5" fmla="*/ 0 h 21600"/>
                <a:gd name="T6" fmla="*/ 28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005 w 21600"/>
                <a:gd name="T13" fmla="*/ 3000 h 21600"/>
                <a:gd name="T14" fmla="*/ 18595 w 21600"/>
                <a:gd name="T15" fmla="*/ 18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416" y="21600"/>
                  </a:lnTo>
                  <a:lnTo>
                    <a:pt x="19184" y="21600"/>
                  </a:lnTo>
                  <a:lnTo>
                    <a:pt x="21600" y="0"/>
                  </a:lnTo>
                  <a:close/>
                </a:path>
              </a:pathLst>
            </a:cu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0989" name="AutoShape 6"/>
            <p:cNvSpPr>
              <a:spLocks noChangeArrowheads="1"/>
            </p:cNvSpPr>
            <p:nvPr/>
          </p:nvSpPr>
          <p:spPr bwMode="auto">
            <a:xfrm flipV="1">
              <a:off x="624" y="2544"/>
              <a:ext cx="2304" cy="576"/>
            </a:xfrm>
            <a:custGeom>
              <a:avLst/>
              <a:gdLst>
                <a:gd name="T0" fmla="*/ 24 w 21600"/>
                <a:gd name="T1" fmla="*/ 0 h 21600"/>
                <a:gd name="T2" fmla="*/ 13 w 21600"/>
                <a:gd name="T3" fmla="*/ 0 h 21600"/>
                <a:gd name="T4" fmla="*/ 2 w 21600"/>
                <a:gd name="T5" fmla="*/ 0 h 21600"/>
                <a:gd name="T6" fmla="*/ 13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384 w 21600"/>
                <a:gd name="T13" fmla="*/ 3375 h 21600"/>
                <a:gd name="T14" fmla="*/ 18216 w 21600"/>
                <a:gd name="T15" fmla="*/ 1822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3168" y="21600"/>
                  </a:lnTo>
                  <a:lnTo>
                    <a:pt x="18432" y="21600"/>
                  </a:lnTo>
                  <a:lnTo>
                    <a:pt x="21600" y="0"/>
                  </a:lnTo>
                  <a:close/>
                </a:path>
              </a:pathLst>
            </a:cu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0990" name="AutoShape 7"/>
            <p:cNvSpPr>
              <a:spLocks noChangeArrowheads="1"/>
            </p:cNvSpPr>
            <p:nvPr/>
          </p:nvSpPr>
          <p:spPr bwMode="auto">
            <a:xfrm flipV="1">
              <a:off x="960" y="1968"/>
              <a:ext cx="1632" cy="576"/>
            </a:xfrm>
            <a:custGeom>
              <a:avLst/>
              <a:gdLst>
                <a:gd name="T0" fmla="*/ 8 w 21600"/>
                <a:gd name="T1" fmla="*/ 0 h 21600"/>
                <a:gd name="T2" fmla="*/ 5 w 21600"/>
                <a:gd name="T3" fmla="*/ 0 h 21600"/>
                <a:gd name="T4" fmla="*/ 1 w 21600"/>
                <a:gd name="T5" fmla="*/ 0 h 21600"/>
                <a:gd name="T6" fmla="*/ 5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838 w 21600"/>
                <a:gd name="T13" fmla="*/ 3825 h 21600"/>
                <a:gd name="T14" fmla="*/ 17762 w 21600"/>
                <a:gd name="T15" fmla="*/ 1777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4076" y="21600"/>
                  </a:lnTo>
                  <a:lnTo>
                    <a:pt x="17524" y="21600"/>
                  </a:lnTo>
                  <a:lnTo>
                    <a:pt x="21600" y="0"/>
                  </a:lnTo>
                  <a:close/>
                </a:path>
              </a:pathLst>
            </a:cu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40991" name="AutoShape 8"/>
            <p:cNvSpPr>
              <a:spLocks noChangeArrowheads="1"/>
            </p:cNvSpPr>
            <p:nvPr/>
          </p:nvSpPr>
          <p:spPr bwMode="auto">
            <a:xfrm flipV="1">
              <a:off x="1272" y="1104"/>
              <a:ext cx="1008" cy="864"/>
            </a:xfrm>
            <a:custGeom>
              <a:avLst/>
              <a:gdLst>
                <a:gd name="T0" fmla="*/ 2 w 21600"/>
                <a:gd name="T1" fmla="*/ 1 h 21600"/>
                <a:gd name="T2" fmla="*/ 1 w 21600"/>
                <a:gd name="T3" fmla="*/ 1 h 21600"/>
                <a:gd name="T4" fmla="*/ 1 w 21600"/>
                <a:gd name="T5" fmla="*/ 1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7200 w 21600"/>
                <a:gd name="T13" fmla="*/ 7200 h 21600"/>
                <a:gd name="T14" fmla="*/ 14400 w 21600"/>
                <a:gd name="T15" fmla="*/ 144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800" y="21600"/>
                  </a:lnTo>
                  <a:lnTo>
                    <a:pt x="21600" y="0"/>
                  </a:lnTo>
                  <a:close/>
                </a:path>
              </a:pathLst>
            </a:cu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</p:grpSp>
      <p:sp>
        <p:nvSpPr>
          <p:cNvPr id="65540" name="Text Box 9"/>
          <p:cNvSpPr txBox="1">
            <a:spLocks noChangeArrowheads="1"/>
          </p:cNvSpPr>
          <p:nvPr/>
        </p:nvSpPr>
        <p:spPr bwMode="auto">
          <a:xfrm>
            <a:off x="762000" y="5975350"/>
            <a:ext cx="5257800" cy="3698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defRPr/>
            </a:pPr>
            <a:r>
              <a:rPr lang="en-GB" sz="700" dirty="0">
                <a:latin typeface="Times New Roman" charset="0"/>
              </a:rPr>
              <a:t>Miller GE. The assessment of clinical skills/competence/performance. Academic Medicine (Supplement) 1990; 65: S63-S7.</a:t>
            </a:r>
            <a:endParaRPr lang="en-GB" sz="1050" dirty="0">
              <a:latin typeface="Times New Roman" charset="0"/>
            </a:endParaRPr>
          </a:p>
          <a:p>
            <a:pPr algn="l">
              <a:defRPr/>
            </a:pPr>
            <a:endParaRPr lang="en-GB" sz="1050" dirty="0"/>
          </a:p>
        </p:txBody>
      </p:sp>
      <p:sp>
        <p:nvSpPr>
          <p:cNvPr id="40967" name="Text Box 10"/>
          <p:cNvSpPr txBox="1">
            <a:spLocks noChangeArrowheads="1"/>
          </p:cNvSpPr>
          <p:nvPr/>
        </p:nvSpPr>
        <p:spPr bwMode="auto">
          <a:xfrm>
            <a:off x="1928813" y="5113338"/>
            <a:ext cx="28622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800"/>
              <a:t>Ne olduğunu bilir</a:t>
            </a:r>
            <a:endParaRPr lang="en-GB" sz="2800"/>
          </a:p>
        </p:txBody>
      </p:sp>
      <p:sp>
        <p:nvSpPr>
          <p:cNvPr id="40968" name="Text Box 11"/>
          <p:cNvSpPr txBox="1">
            <a:spLocks noChangeArrowheads="1"/>
          </p:cNvSpPr>
          <p:nvPr/>
        </p:nvSpPr>
        <p:spPr bwMode="auto">
          <a:xfrm>
            <a:off x="2646363" y="3371850"/>
            <a:ext cx="1419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800"/>
              <a:t>Gösterir</a:t>
            </a:r>
            <a:endParaRPr lang="en-GB" sz="2800"/>
          </a:p>
        </p:txBody>
      </p:sp>
      <p:sp>
        <p:nvSpPr>
          <p:cNvPr id="40969" name="Text Box 12"/>
          <p:cNvSpPr txBox="1">
            <a:spLocks noChangeArrowheads="1"/>
          </p:cNvSpPr>
          <p:nvPr/>
        </p:nvSpPr>
        <p:spPr bwMode="auto">
          <a:xfrm>
            <a:off x="1768475" y="4286250"/>
            <a:ext cx="31829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800"/>
              <a:t>Nasıl olduğunu bilir</a:t>
            </a:r>
            <a:endParaRPr lang="en-GB" sz="2800"/>
          </a:p>
        </p:txBody>
      </p:sp>
      <p:sp>
        <p:nvSpPr>
          <p:cNvPr id="40970" name="Text Box 13"/>
          <p:cNvSpPr txBox="1">
            <a:spLocks noChangeArrowheads="1"/>
          </p:cNvSpPr>
          <p:nvPr/>
        </p:nvSpPr>
        <p:spPr bwMode="auto">
          <a:xfrm>
            <a:off x="2809875" y="2533650"/>
            <a:ext cx="10890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800"/>
              <a:t>Yapar</a:t>
            </a:r>
            <a:endParaRPr lang="en-GB" sz="2800"/>
          </a:p>
        </p:txBody>
      </p: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2365375" y="4044950"/>
            <a:ext cx="6778625" cy="2032000"/>
            <a:chOff x="1920" y="2544"/>
            <a:chExt cx="4270" cy="1280"/>
          </a:xfrm>
        </p:grpSpPr>
        <p:sp>
          <p:nvSpPr>
            <p:cNvPr id="40983" name="Line 15"/>
            <p:cNvSpPr>
              <a:spLocks noChangeShapeType="1"/>
            </p:cNvSpPr>
            <p:nvPr/>
          </p:nvSpPr>
          <p:spPr bwMode="auto">
            <a:xfrm>
              <a:off x="1920" y="2544"/>
              <a:ext cx="244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/>
            <a:lstStyle/>
            <a:p>
              <a:endParaRPr lang="tr-TR"/>
            </a:p>
          </p:txBody>
        </p:sp>
        <p:sp>
          <p:nvSpPr>
            <p:cNvPr id="40984" name="Line 16"/>
            <p:cNvSpPr>
              <a:spLocks noChangeShapeType="1"/>
            </p:cNvSpPr>
            <p:nvPr/>
          </p:nvSpPr>
          <p:spPr bwMode="auto">
            <a:xfrm>
              <a:off x="1920" y="3696"/>
              <a:ext cx="244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/>
            <a:lstStyle/>
            <a:p>
              <a:endParaRPr lang="tr-TR"/>
            </a:p>
          </p:txBody>
        </p:sp>
        <p:sp>
          <p:nvSpPr>
            <p:cNvPr id="40985" name="Line 17"/>
            <p:cNvSpPr>
              <a:spLocks noChangeShapeType="1"/>
            </p:cNvSpPr>
            <p:nvPr/>
          </p:nvSpPr>
          <p:spPr bwMode="auto">
            <a:xfrm>
              <a:off x="4272" y="2544"/>
              <a:ext cx="0" cy="1152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tr-TR"/>
            </a:p>
          </p:txBody>
        </p:sp>
        <p:sp>
          <p:nvSpPr>
            <p:cNvPr id="40986" name="Rectangle 18"/>
            <p:cNvSpPr>
              <a:spLocks noChangeArrowheads="1"/>
            </p:cNvSpPr>
            <p:nvPr/>
          </p:nvSpPr>
          <p:spPr bwMode="auto">
            <a:xfrm>
              <a:off x="4272" y="2959"/>
              <a:ext cx="1918" cy="8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tr-TR" sz="2800"/>
                <a:t>Yazılı, sözlü ya da</a:t>
              </a:r>
            </a:p>
            <a:p>
              <a:pPr algn="l"/>
              <a:r>
                <a:rPr lang="tr-TR" sz="2800"/>
                <a:t> bilgisayar tabanlı </a:t>
              </a:r>
            </a:p>
            <a:p>
              <a:pPr algn="l"/>
              <a:r>
                <a:rPr lang="tr-TR" sz="2800"/>
                <a:t>değerlendirme</a:t>
              </a:r>
              <a:endParaRPr lang="en-GB" sz="2800"/>
            </a:p>
          </p:txBody>
        </p:sp>
      </p:grpSp>
      <p:grpSp>
        <p:nvGrpSpPr>
          <p:cNvPr id="4" name="Group 19"/>
          <p:cNvGrpSpPr>
            <a:grpSpLocks/>
          </p:cNvGrpSpPr>
          <p:nvPr/>
        </p:nvGrpSpPr>
        <p:grpSpPr bwMode="auto">
          <a:xfrm>
            <a:off x="3200400" y="1676400"/>
            <a:ext cx="5575300" cy="2286000"/>
            <a:chOff x="3264" y="1008"/>
            <a:chExt cx="3512" cy="1440"/>
          </a:xfrm>
        </p:grpSpPr>
        <p:sp>
          <p:nvSpPr>
            <p:cNvPr id="40979" name="Line 20"/>
            <p:cNvSpPr>
              <a:spLocks noChangeShapeType="1"/>
            </p:cNvSpPr>
            <p:nvPr/>
          </p:nvSpPr>
          <p:spPr bwMode="auto">
            <a:xfrm>
              <a:off x="3456" y="1008"/>
              <a:ext cx="168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/>
            <a:lstStyle/>
            <a:p>
              <a:endParaRPr lang="tr-TR"/>
            </a:p>
          </p:txBody>
        </p:sp>
        <p:sp>
          <p:nvSpPr>
            <p:cNvPr id="40980" name="Line 21"/>
            <p:cNvSpPr>
              <a:spLocks noChangeShapeType="1"/>
            </p:cNvSpPr>
            <p:nvPr/>
          </p:nvSpPr>
          <p:spPr bwMode="auto">
            <a:xfrm>
              <a:off x="3264" y="2448"/>
              <a:ext cx="187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/>
            <a:lstStyle/>
            <a:p>
              <a:endParaRPr lang="tr-TR"/>
            </a:p>
          </p:txBody>
        </p:sp>
        <p:sp>
          <p:nvSpPr>
            <p:cNvPr id="40981" name="Line 22"/>
            <p:cNvSpPr>
              <a:spLocks noChangeShapeType="1"/>
            </p:cNvSpPr>
            <p:nvPr/>
          </p:nvSpPr>
          <p:spPr bwMode="auto">
            <a:xfrm>
              <a:off x="5088" y="1008"/>
              <a:ext cx="0" cy="144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  <p:txBody>
            <a:bodyPr wrap="none"/>
            <a:lstStyle/>
            <a:p>
              <a:endParaRPr lang="tr-TR"/>
            </a:p>
          </p:txBody>
        </p:sp>
        <p:sp>
          <p:nvSpPr>
            <p:cNvPr id="40982" name="Rectangle 23"/>
            <p:cNvSpPr>
              <a:spLocks noChangeArrowheads="1"/>
            </p:cNvSpPr>
            <p:nvPr/>
          </p:nvSpPr>
          <p:spPr bwMode="auto">
            <a:xfrm>
              <a:off x="5088" y="1567"/>
              <a:ext cx="1688" cy="5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tr-TR" sz="2800"/>
                <a:t>Performans </a:t>
              </a:r>
            </a:p>
            <a:p>
              <a:pPr algn="l"/>
              <a:r>
                <a:rPr lang="tr-TR" sz="2800"/>
                <a:t>değerlendirmesi</a:t>
              </a:r>
              <a:endParaRPr lang="en-GB" sz="2800"/>
            </a:p>
          </p:txBody>
        </p:sp>
      </p:grpSp>
      <p:sp>
        <p:nvSpPr>
          <p:cNvPr id="30" name="29 Yarım Çerçeve"/>
          <p:cNvSpPr/>
          <p:nvPr/>
        </p:nvSpPr>
        <p:spPr>
          <a:xfrm>
            <a:off x="0" y="0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  <p:sp>
        <p:nvSpPr>
          <p:cNvPr id="40977" name="AutoShape 51"/>
          <p:cNvSpPr>
            <a:spLocks noChangeArrowheads="1"/>
          </p:cNvSpPr>
          <p:nvPr/>
        </p:nvSpPr>
        <p:spPr bwMode="auto">
          <a:xfrm rot="-5400000">
            <a:off x="-1381124" y="3238500"/>
            <a:ext cx="4191000" cy="1000125"/>
          </a:xfrm>
          <a:prstGeom prst="rightArrow">
            <a:avLst>
              <a:gd name="adj1" fmla="val 50000"/>
              <a:gd name="adj2" fmla="val 91667"/>
            </a:avLst>
          </a:prstGeom>
          <a:solidFill>
            <a:schemeClr val="accent2"/>
          </a:solidFill>
          <a:ln w="1587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lIns="92075" tIns="46038" rIns="92075" bIns="46038" anchor="ctr"/>
          <a:lstStyle/>
          <a:p>
            <a:endParaRPr lang="tr-TR">
              <a:solidFill>
                <a:schemeClr val="bg1"/>
              </a:solidFill>
            </a:endParaRPr>
          </a:p>
        </p:txBody>
      </p:sp>
      <p:sp>
        <p:nvSpPr>
          <p:cNvPr id="32" name="Text Box 52"/>
          <p:cNvSpPr txBox="1">
            <a:spLocks noChangeArrowheads="1"/>
          </p:cNvSpPr>
          <p:nvPr/>
        </p:nvSpPr>
        <p:spPr bwMode="auto">
          <a:xfrm rot="16200000">
            <a:off x="-324643" y="3636168"/>
            <a:ext cx="20447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tr-TR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Profesyonellik</a:t>
            </a:r>
            <a:endParaRPr lang="en-GB" sz="32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11"/>
          <p:cNvSpPr txBox="1">
            <a:spLocks noChangeArrowheads="1"/>
          </p:cNvSpPr>
          <p:nvPr/>
        </p:nvSpPr>
        <p:spPr bwMode="auto">
          <a:xfrm>
            <a:off x="1533525" y="3938588"/>
            <a:ext cx="19637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800"/>
              <a:t>Shows how</a:t>
            </a:r>
          </a:p>
        </p:txBody>
      </p:sp>
      <p:sp>
        <p:nvSpPr>
          <p:cNvPr id="41987" name="Text Box 12"/>
          <p:cNvSpPr txBox="1">
            <a:spLocks noChangeArrowheads="1"/>
          </p:cNvSpPr>
          <p:nvPr/>
        </p:nvSpPr>
        <p:spPr bwMode="auto">
          <a:xfrm>
            <a:off x="1525588" y="4852988"/>
            <a:ext cx="19748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800"/>
              <a:t>Knows how</a:t>
            </a:r>
          </a:p>
        </p:txBody>
      </p:sp>
      <p:sp>
        <p:nvSpPr>
          <p:cNvPr id="41988" name="Text Box 13"/>
          <p:cNvSpPr txBox="1">
            <a:spLocks noChangeArrowheads="1"/>
          </p:cNvSpPr>
          <p:nvPr/>
        </p:nvSpPr>
        <p:spPr bwMode="auto">
          <a:xfrm>
            <a:off x="2032000" y="3100388"/>
            <a:ext cx="965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800"/>
              <a:t>Does</a:t>
            </a:r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685800" y="4103674"/>
            <a:ext cx="7924800" cy="914400"/>
            <a:chOff x="576" y="2592"/>
            <a:chExt cx="4992" cy="576"/>
          </a:xfrm>
          <a:solidFill>
            <a:schemeClr val="bg2"/>
          </a:solidFill>
        </p:grpSpPr>
        <p:grpSp>
          <p:nvGrpSpPr>
            <p:cNvPr id="3" name="Group 15"/>
            <p:cNvGrpSpPr>
              <a:grpSpLocks/>
            </p:cNvGrpSpPr>
            <p:nvPr/>
          </p:nvGrpSpPr>
          <p:grpSpPr bwMode="auto">
            <a:xfrm>
              <a:off x="576" y="2592"/>
              <a:ext cx="2304" cy="576"/>
              <a:chOff x="3456" y="2400"/>
              <a:chExt cx="2304" cy="576"/>
            </a:xfrm>
            <a:grpFill/>
          </p:grpSpPr>
          <p:sp>
            <p:nvSpPr>
              <p:cNvPr id="66590" name="AutoShape 16"/>
              <p:cNvSpPr>
                <a:spLocks noChangeArrowheads="1"/>
              </p:cNvSpPr>
              <p:nvPr/>
            </p:nvSpPr>
            <p:spPr bwMode="auto">
              <a:xfrm flipV="1">
                <a:off x="3456" y="2400"/>
                <a:ext cx="2304" cy="576"/>
              </a:xfrm>
              <a:custGeom>
                <a:avLst/>
                <a:gdLst>
                  <a:gd name="T0" fmla="*/ 2135 w 21600"/>
                  <a:gd name="T1" fmla="*/ 288 h 21600"/>
                  <a:gd name="T2" fmla="*/ 1152 w 21600"/>
                  <a:gd name="T3" fmla="*/ 576 h 21600"/>
                  <a:gd name="T4" fmla="*/ 169 w 21600"/>
                  <a:gd name="T5" fmla="*/ 288 h 21600"/>
                  <a:gd name="T6" fmla="*/ 1152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3384 w 21600"/>
                  <a:gd name="T13" fmla="*/ 3375 h 21600"/>
                  <a:gd name="T14" fmla="*/ 18216 w 21600"/>
                  <a:gd name="T15" fmla="*/ 18225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3168" y="21600"/>
                    </a:lnTo>
                    <a:lnTo>
                      <a:pt x="18432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C00000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66591" name="Text Box 17"/>
              <p:cNvSpPr txBox="1">
                <a:spLocks noChangeArrowheads="1"/>
              </p:cNvSpPr>
              <p:nvPr/>
            </p:nvSpPr>
            <p:spPr bwMode="auto">
              <a:xfrm>
                <a:off x="4023" y="2539"/>
                <a:ext cx="1054" cy="330"/>
              </a:xfrm>
              <a:prstGeom prst="rect">
                <a:avLst/>
              </a:prstGeom>
              <a:solidFill>
                <a:srgbClr val="C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tr-TR" sz="2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Nasılı bilir</a:t>
                </a:r>
                <a:endParaRPr lang="en-GB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6588" name="Line 18"/>
            <p:cNvSpPr>
              <a:spLocks noChangeShapeType="1"/>
            </p:cNvSpPr>
            <p:nvPr/>
          </p:nvSpPr>
          <p:spPr bwMode="auto">
            <a:xfrm>
              <a:off x="624" y="3168"/>
              <a:ext cx="4944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66589" name="Text Box 19"/>
            <p:cNvSpPr txBox="1">
              <a:spLocks noChangeArrowheads="1"/>
            </p:cNvSpPr>
            <p:nvPr/>
          </p:nvSpPr>
          <p:spPr bwMode="auto">
            <a:xfrm>
              <a:off x="2928" y="2646"/>
              <a:ext cx="2121" cy="40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square">
              <a:spAutoFit/>
            </a:bodyPr>
            <a:lstStyle/>
            <a:p>
              <a:pPr algn="l">
                <a:defRPr/>
              </a:pPr>
              <a:r>
                <a:rPr lang="en-GB" dirty="0">
                  <a:solidFill>
                    <a:schemeClr val="accent2"/>
                  </a:solidFill>
                </a:rPr>
                <a:t>(</a:t>
              </a:r>
              <a:r>
                <a:rPr lang="tr-TR" dirty="0">
                  <a:solidFill>
                    <a:schemeClr val="accent2"/>
                  </a:solidFill>
                </a:rPr>
                <a:t>Klinik</a:t>
              </a:r>
              <a:r>
                <a:rPr lang="en-GB" dirty="0">
                  <a:solidFill>
                    <a:schemeClr val="accent2"/>
                  </a:solidFill>
                </a:rPr>
                <a:t>) </a:t>
              </a:r>
              <a:r>
                <a:rPr lang="tr-TR" dirty="0">
                  <a:solidFill>
                    <a:schemeClr val="accent2"/>
                  </a:solidFill>
                </a:rPr>
                <a:t>duruma bağlı sınavlar</a:t>
              </a:r>
              <a:r>
                <a:rPr lang="en-GB" dirty="0">
                  <a:solidFill>
                    <a:schemeClr val="accent2"/>
                  </a:solidFill>
                </a:rPr>
                <a:t>:</a:t>
              </a:r>
              <a:endParaRPr lang="en-GB" dirty="0"/>
            </a:p>
            <a:p>
              <a:pPr algn="l">
                <a:defRPr/>
              </a:pPr>
              <a:r>
                <a:rPr lang="en-GB" dirty="0">
                  <a:solidFill>
                    <a:srgbClr val="9900CC"/>
                  </a:solidFill>
                </a:rPr>
                <a:t>CORE, </a:t>
              </a:r>
              <a:r>
                <a:rPr lang="tr-TR" b="1" dirty="0" err="1">
                  <a:solidFill>
                    <a:srgbClr val="9900CC"/>
                  </a:solidFill>
                </a:rPr>
                <a:t>Çokt</a:t>
              </a:r>
              <a:r>
                <a:rPr lang="tr-TR" b="1" dirty="0">
                  <a:solidFill>
                    <a:srgbClr val="9900CC"/>
                  </a:solidFill>
                </a:rPr>
                <a:t>. Seç.</a:t>
              </a:r>
              <a:r>
                <a:rPr lang="en-GB" dirty="0">
                  <a:solidFill>
                    <a:srgbClr val="9900CC"/>
                  </a:solidFill>
                </a:rPr>
                <a:t>, </a:t>
              </a:r>
              <a:r>
                <a:rPr lang="tr-TR" b="1" dirty="0">
                  <a:solidFill>
                    <a:srgbClr val="9900CC"/>
                  </a:solidFill>
                </a:rPr>
                <a:t>Sözlü</a:t>
              </a:r>
              <a:r>
                <a:rPr lang="en-GB" dirty="0">
                  <a:solidFill>
                    <a:srgbClr val="9900CC"/>
                  </a:solidFill>
                </a:rPr>
                <a:t>, </a:t>
              </a:r>
              <a:r>
                <a:rPr lang="tr-TR" dirty="0">
                  <a:solidFill>
                    <a:srgbClr val="9900CC"/>
                  </a:solidFill>
                </a:rPr>
                <a:t>Yazılı</a:t>
              </a:r>
              <a:r>
                <a:rPr lang="en-GB" dirty="0"/>
                <a:t>…</a:t>
              </a:r>
            </a:p>
          </p:txBody>
        </p:sp>
      </p:grpSp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1219200" y="3189274"/>
            <a:ext cx="7391400" cy="914400"/>
            <a:chOff x="912" y="2016"/>
            <a:chExt cx="4656" cy="576"/>
          </a:xfrm>
          <a:solidFill>
            <a:schemeClr val="bg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5" name="Group 21"/>
            <p:cNvGrpSpPr>
              <a:grpSpLocks/>
            </p:cNvGrpSpPr>
            <p:nvPr/>
          </p:nvGrpSpPr>
          <p:grpSpPr bwMode="auto">
            <a:xfrm>
              <a:off x="912" y="2016"/>
              <a:ext cx="1632" cy="576"/>
              <a:chOff x="3264" y="3216"/>
              <a:chExt cx="1632" cy="576"/>
            </a:xfrm>
            <a:grpFill/>
          </p:grpSpPr>
          <p:sp>
            <p:nvSpPr>
              <p:cNvPr id="66585" name="AutoShape 22"/>
              <p:cNvSpPr>
                <a:spLocks noChangeArrowheads="1"/>
              </p:cNvSpPr>
              <p:nvPr/>
            </p:nvSpPr>
            <p:spPr bwMode="auto">
              <a:xfrm flipV="1">
                <a:off x="3264" y="3216"/>
                <a:ext cx="1632" cy="576"/>
              </a:xfrm>
              <a:custGeom>
                <a:avLst/>
                <a:gdLst>
                  <a:gd name="T0" fmla="*/ 1478 w 21600"/>
                  <a:gd name="T1" fmla="*/ 288 h 21600"/>
                  <a:gd name="T2" fmla="*/ 816 w 21600"/>
                  <a:gd name="T3" fmla="*/ 576 h 21600"/>
                  <a:gd name="T4" fmla="*/ 154 w 21600"/>
                  <a:gd name="T5" fmla="*/ 288 h 21600"/>
                  <a:gd name="T6" fmla="*/ 816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3838 w 21600"/>
                  <a:gd name="T13" fmla="*/ 3825 h 21600"/>
                  <a:gd name="T14" fmla="*/ 17762 w 21600"/>
                  <a:gd name="T15" fmla="*/ 17775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4076" y="21600"/>
                    </a:lnTo>
                    <a:lnTo>
                      <a:pt x="17524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C00000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66586" name="Text Box 23"/>
              <p:cNvSpPr txBox="1">
                <a:spLocks noChangeArrowheads="1"/>
              </p:cNvSpPr>
              <p:nvPr/>
            </p:nvSpPr>
            <p:spPr bwMode="auto">
              <a:xfrm>
                <a:off x="3572" y="3355"/>
                <a:ext cx="859" cy="330"/>
              </a:xfrm>
              <a:prstGeom prst="rect">
                <a:avLst/>
              </a:prstGeom>
              <a:solidFill>
                <a:srgbClr val="C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tr-TR" sz="2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Gösterir</a:t>
                </a:r>
                <a:endParaRPr lang="en-GB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6583" name="Line 24"/>
            <p:cNvSpPr>
              <a:spLocks noChangeShapeType="1"/>
            </p:cNvSpPr>
            <p:nvPr/>
          </p:nvSpPr>
          <p:spPr bwMode="auto">
            <a:xfrm>
              <a:off x="912" y="2592"/>
              <a:ext cx="4656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66584" name="Text Box 25"/>
            <p:cNvSpPr txBox="1">
              <a:spLocks noChangeArrowheads="1"/>
            </p:cNvSpPr>
            <p:nvPr/>
          </p:nvSpPr>
          <p:spPr bwMode="auto">
            <a:xfrm>
              <a:off x="2637" y="2070"/>
              <a:ext cx="2412" cy="40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square">
              <a:spAutoFit/>
            </a:bodyPr>
            <a:lstStyle/>
            <a:p>
              <a:pPr algn="l">
                <a:defRPr/>
              </a:pPr>
              <a:r>
                <a:rPr lang="tr-TR" dirty="0" smtClean="0">
                  <a:solidFill>
                    <a:srgbClr val="FF6600"/>
                  </a:solidFill>
                </a:rPr>
                <a:t>Becerinin </a:t>
              </a:r>
              <a:r>
                <a:rPr lang="tr-TR" dirty="0">
                  <a:solidFill>
                    <a:srgbClr val="FF6600"/>
                  </a:solidFill>
                </a:rPr>
                <a:t>değerlendirilmesi</a:t>
              </a:r>
              <a:endParaRPr lang="en-GB" dirty="0"/>
            </a:p>
            <a:p>
              <a:pPr algn="l">
                <a:defRPr/>
              </a:pPr>
              <a:r>
                <a:rPr lang="en-GB" dirty="0">
                  <a:solidFill>
                    <a:srgbClr val="9900CC"/>
                  </a:solidFill>
                </a:rPr>
                <a:t>OSCE, </a:t>
              </a:r>
              <a:r>
                <a:rPr lang="tr-TR" dirty="0">
                  <a:solidFill>
                    <a:srgbClr val="9900CC"/>
                  </a:solidFill>
                </a:rPr>
                <a:t>Yapılandırılmış</a:t>
              </a:r>
              <a:r>
                <a:rPr lang="en-GB" dirty="0">
                  <a:solidFill>
                    <a:srgbClr val="9900CC"/>
                  </a:solidFill>
                </a:rPr>
                <a:t> Test</a:t>
              </a:r>
              <a:r>
                <a:rPr lang="tr-TR" dirty="0" err="1">
                  <a:solidFill>
                    <a:srgbClr val="9900CC"/>
                  </a:solidFill>
                </a:rPr>
                <a:t>ler</a:t>
              </a:r>
              <a:r>
                <a:rPr lang="en-GB" dirty="0"/>
                <a:t>…</a:t>
              </a:r>
              <a:endParaRPr lang="en-GB" sz="3200" dirty="0"/>
            </a:p>
          </p:txBody>
        </p:sp>
      </p:grpSp>
      <p:grpSp>
        <p:nvGrpSpPr>
          <p:cNvPr id="6" name="Group 26"/>
          <p:cNvGrpSpPr>
            <a:grpSpLocks/>
          </p:cNvGrpSpPr>
          <p:nvPr/>
        </p:nvGrpSpPr>
        <p:grpSpPr bwMode="auto">
          <a:xfrm>
            <a:off x="1714500" y="1785926"/>
            <a:ext cx="6896100" cy="1384300"/>
            <a:chOff x="1224" y="1144"/>
            <a:chExt cx="4344" cy="872"/>
          </a:xfrm>
          <a:solidFill>
            <a:schemeClr val="bg2"/>
          </a:solidFill>
        </p:grpSpPr>
        <p:grpSp>
          <p:nvGrpSpPr>
            <p:cNvPr id="7" name="Group 27"/>
            <p:cNvGrpSpPr>
              <a:grpSpLocks/>
            </p:cNvGrpSpPr>
            <p:nvPr/>
          </p:nvGrpSpPr>
          <p:grpSpPr bwMode="auto">
            <a:xfrm>
              <a:off x="1224" y="1144"/>
              <a:ext cx="1008" cy="864"/>
              <a:chOff x="3464" y="1248"/>
              <a:chExt cx="1008" cy="864"/>
            </a:xfrm>
            <a:grpFill/>
          </p:grpSpPr>
          <p:sp>
            <p:nvSpPr>
              <p:cNvPr id="66580" name="AutoShape 28"/>
              <p:cNvSpPr>
                <a:spLocks noChangeArrowheads="1"/>
              </p:cNvSpPr>
              <p:nvPr/>
            </p:nvSpPr>
            <p:spPr bwMode="auto">
              <a:xfrm flipV="1">
                <a:off x="3464" y="1248"/>
                <a:ext cx="1008" cy="864"/>
              </a:xfrm>
              <a:custGeom>
                <a:avLst/>
                <a:gdLst>
                  <a:gd name="T0" fmla="*/ 756 w 21600"/>
                  <a:gd name="T1" fmla="*/ 432 h 21600"/>
                  <a:gd name="T2" fmla="*/ 504 w 21600"/>
                  <a:gd name="T3" fmla="*/ 864 h 21600"/>
                  <a:gd name="T4" fmla="*/ 252 w 21600"/>
                  <a:gd name="T5" fmla="*/ 432 h 21600"/>
                  <a:gd name="T6" fmla="*/ 504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7200 w 21600"/>
                  <a:gd name="T13" fmla="*/ 7200 h 21600"/>
                  <a:gd name="T14" fmla="*/ 14400 w 21600"/>
                  <a:gd name="T15" fmla="*/ 144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108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C00000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66581" name="Text Box 29"/>
              <p:cNvSpPr txBox="1">
                <a:spLocks noChangeArrowheads="1"/>
              </p:cNvSpPr>
              <p:nvPr/>
            </p:nvSpPr>
            <p:spPr bwMode="auto">
              <a:xfrm>
                <a:off x="3640" y="1723"/>
                <a:ext cx="679" cy="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tr-TR" sz="280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Yapar </a:t>
                </a:r>
                <a:endParaRPr lang="en-GB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6578" name="Line 30"/>
            <p:cNvSpPr>
              <a:spLocks noChangeShapeType="1"/>
            </p:cNvSpPr>
            <p:nvPr/>
          </p:nvSpPr>
          <p:spPr bwMode="auto">
            <a:xfrm>
              <a:off x="1296" y="2016"/>
              <a:ext cx="4272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66579" name="Text Box 31"/>
            <p:cNvSpPr txBox="1">
              <a:spLocks noChangeArrowheads="1"/>
            </p:cNvSpPr>
            <p:nvPr/>
          </p:nvSpPr>
          <p:spPr bwMode="auto">
            <a:xfrm>
              <a:off x="2301" y="1484"/>
              <a:ext cx="2703" cy="40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square">
              <a:spAutoFit/>
            </a:bodyPr>
            <a:lstStyle/>
            <a:p>
              <a:pPr algn="l">
                <a:defRPr/>
              </a:pPr>
              <a:r>
                <a:rPr lang="en-GB" dirty="0"/>
                <a:t> </a:t>
              </a:r>
              <a:r>
                <a:rPr lang="tr-TR" dirty="0">
                  <a:solidFill>
                    <a:schemeClr val="hlink"/>
                  </a:solidFill>
                </a:rPr>
                <a:t>Performansın değerlendirilmesi</a:t>
              </a:r>
              <a:endParaRPr lang="en-GB" dirty="0">
                <a:solidFill>
                  <a:schemeClr val="hlink"/>
                </a:solidFill>
              </a:endParaRPr>
            </a:p>
            <a:p>
              <a:pPr algn="l">
                <a:defRPr/>
              </a:pPr>
              <a:r>
                <a:rPr lang="en-GB" dirty="0"/>
                <a:t> </a:t>
              </a:r>
              <a:r>
                <a:rPr lang="en-GB" dirty="0">
                  <a:solidFill>
                    <a:srgbClr val="9900CC"/>
                  </a:solidFill>
                </a:rPr>
                <a:t>ICE, </a:t>
              </a:r>
              <a:r>
                <a:rPr lang="tr-TR" dirty="0">
                  <a:solidFill>
                    <a:srgbClr val="9900CC"/>
                  </a:solidFill>
                </a:rPr>
                <a:t>Yapılandırılmış test</a:t>
              </a:r>
              <a:r>
                <a:rPr lang="en-GB" dirty="0">
                  <a:solidFill>
                    <a:srgbClr val="9900CC"/>
                  </a:solidFill>
                </a:rPr>
                <a:t>, Video, </a:t>
              </a:r>
              <a:r>
                <a:rPr lang="en-US" dirty="0">
                  <a:solidFill>
                    <a:srgbClr val="9900CC"/>
                  </a:solidFill>
                </a:rPr>
                <a:t>Audi</a:t>
              </a:r>
              <a:r>
                <a:rPr lang="tr-TR" dirty="0">
                  <a:solidFill>
                    <a:srgbClr val="9900CC"/>
                  </a:solidFill>
                </a:rPr>
                <a:t>o</a:t>
              </a:r>
              <a:r>
                <a:rPr lang="en-GB" dirty="0"/>
                <a:t>…</a:t>
              </a:r>
            </a:p>
          </p:txBody>
        </p:sp>
      </p:grpSp>
      <p:grpSp>
        <p:nvGrpSpPr>
          <p:cNvPr id="8" name="Group 32"/>
          <p:cNvGrpSpPr>
            <a:grpSpLocks/>
          </p:cNvGrpSpPr>
          <p:nvPr/>
        </p:nvGrpSpPr>
        <p:grpSpPr bwMode="auto">
          <a:xfrm>
            <a:off x="152400" y="5018074"/>
            <a:ext cx="8458200" cy="914400"/>
            <a:chOff x="240" y="3168"/>
            <a:chExt cx="5328" cy="576"/>
          </a:xfrm>
          <a:solidFill>
            <a:schemeClr val="bg2"/>
          </a:solidFill>
        </p:grpSpPr>
        <p:grpSp>
          <p:nvGrpSpPr>
            <p:cNvPr id="9" name="Group 33"/>
            <p:cNvGrpSpPr>
              <a:grpSpLocks/>
            </p:cNvGrpSpPr>
            <p:nvPr/>
          </p:nvGrpSpPr>
          <p:grpSpPr bwMode="auto">
            <a:xfrm>
              <a:off x="240" y="3168"/>
              <a:ext cx="2976" cy="576"/>
              <a:chOff x="3216" y="3120"/>
              <a:chExt cx="2976" cy="576"/>
            </a:xfrm>
            <a:grpFill/>
          </p:grpSpPr>
          <p:sp>
            <p:nvSpPr>
              <p:cNvPr id="66575" name="AutoShape 34"/>
              <p:cNvSpPr>
                <a:spLocks noChangeArrowheads="1"/>
              </p:cNvSpPr>
              <p:nvPr/>
            </p:nvSpPr>
            <p:spPr bwMode="auto">
              <a:xfrm flipV="1">
                <a:off x="3216" y="3120"/>
                <a:ext cx="2976" cy="576"/>
              </a:xfrm>
              <a:custGeom>
                <a:avLst/>
                <a:gdLst>
                  <a:gd name="T0" fmla="*/ 2810 w 21600"/>
                  <a:gd name="T1" fmla="*/ 288 h 21600"/>
                  <a:gd name="T2" fmla="*/ 1488 w 21600"/>
                  <a:gd name="T3" fmla="*/ 576 h 21600"/>
                  <a:gd name="T4" fmla="*/ 166 w 21600"/>
                  <a:gd name="T5" fmla="*/ 288 h 21600"/>
                  <a:gd name="T6" fmla="*/ 1488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3005 w 21600"/>
                  <a:gd name="T13" fmla="*/ 3000 h 21600"/>
                  <a:gd name="T14" fmla="*/ 18595 w 21600"/>
                  <a:gd name="T15" fmla="*/ 186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416" y="21600"/>
                    </a:lnTo>
                    <a:lnTo>
                      <a:pt x="19184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C00000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tr-TR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6576" name="Text Box 35"/>
              <p:cNvSpPr txBox="1">
                <a:spLocks noChangeArrowheads="1"/>
              </p:cNvSpPr>
              <p:nvPr/>
            </p:nvSpPr>
            <p:spPr bwMode="auto">
              <a:xfrm>
                <a:off x="4396" y="3211"/>
                <a:ext cx="542" cy="330"/>
              </a:xfrm>
              <a:prstGeom prst="rect">
                <a:avLst/>
              </a:prstGeom>
              <a:solidFill>
                <a:srgbClr val="C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tr-TR" sz="2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Bilir </a:t>
                </a:r>
                <a:endParaRPr lang="en-GB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6573" name="Line 36"/>
            <p:cNvSpPr>
              <a:spLocks noChangeShapeType="1"/>
            </p:cNvSpPr>
            <p:nvPr/>
          </p:nvSpPr>
          <p:spPr bwMode="auto">
            <a:xfrm>
              <a:off x="240" y="3744"/>
              <a:ext cx="5328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66574" name="Text Box 37"/>
            <p:cNvSpPr txBox="1">
              <a:spLocks noChangeArrowheads="1"/>
            </p:cNvSpPr>
            <p:nvPr/>
          </p:nvSpPr>
          <p:spPr bwMode="auto">
            <a:xfrm>
              <a:off x="3312" y="3222"/>
              <a:ext cx="1737" cy="40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square">
              <a:spAutoFit/>
            </a:bodyPr>
            <a:lstStyle/>
            <a:p>
              <a:pPr algn="l">
                <a:defRPr/>
              </a:pPr>
              <a:r>
                <a:rPr lang="tr-TR" dirty="0">
                  <a:solidFill>
                    <a:srgbClr val="99CCFF"/>
                  </a:solidFill>
                </a:rPr>
                <a:t>Bilgiye yönelik sınavlar</a:t>
              </a:r>
              <a:r>
                <a:rPr lang="en-GB" dirty="0">
                  <a:solidFill>
                    <a:srgbClr val="99CCFF"/>
                  </a:solidFill>
                </a:rPr>
                <a:t>:</a:t>
              </a:r>
              <a:r>
                <a:rPr lang="en-GB" dirty="0"/>
                <a:t> </a:t>
              </a:r>
            </a:p>
            <a:p>
              <a:pPr algn="l">
                <a:defRPr/>
              </a:pPr>
              <a:r>
                <a:rPr lang="tr-TR" b="1" dirty="0">
                  <a:solidFill>
                    <a:srgbClr val="9900CC"/>
                  </a:solidFill>
                </a:rPr>
                <a:t>Çoktan Seç.</a:t>
              </a:r>
              <a:r>
                <a:rPr lang="en-GB" dirty="0">
                  <a:solidFill>
                    <a:srgbClr val="9900CC"/>
                  </a:solidFill>
                </a:rPr>
                <a:t>, </a:t>
              </a:r>
              <a:r>
                <a:rPr lang="tr-TR" b="1" dirty="0">
                  <a:solidFill>
                    <a:srgbClr val="9900CC"/>
                  </a:solidFill>
                </a:rPr>
                <a:t>Sözlü</a:t>
              </a:r>
              <a:r>
                <a:rPr lang="en-GB" dirty="0">
                  <a:solidFill>
                    <a:srgbClr val="9900CC"/>
                  </a:solidFill>
                </a:rPr>
                <a:t>, </a:t>
              </a:r>
              <a:r>
                <a:rPr lang="tr-TR" dirty="0">
                  <a:solidFill>
                    <a:srgbClr val="9900CC"/>
                  </a:solidFill>
                </a:rPr>
                <a:t>Yazılı</a:t>
              </a:r>
              <a:r>
                <a:rPr lang="en-GB" dirty="0"/>
                <a:t>…</a:t>
              </a:r>
            </a:p>
          </p:txBody>
        </p:sp>
      </p:grpSp>
      <p:sp>
        <p:nvSpPr>
          <p:cNvPr id="41993" name="Rectangle 38"/>
          <p:cNvSpPr>
            <a:spLocks noChangeArrowheads="1"/>
          </p:cNvSpPr>
          <p:nvPr/>
        </p:nvSpPr>
        <p:spPr bwMode="auto">
          <a:xfrm>
            <a:off x="1295400" y="304800"/>
            <a:ext cx="7467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 eaLnBrk="1" hangingPunct="1"/>
            <a:r>
              <a:rPr lang="tr-TR" sz="4400">
                <a:solidFill>
                  <a:schemeClr val="tx2"/>
                </a:solidFill>
              </a:rPr>
              <a:t>Piramidi Tırmanma</a:t>
            </a:r>
            <a:endParaRPr lang="en-GB" sz="7200">
              <a:solidFill>
                <a:schemeClr val="tx2"/>
              </a:solidFill>
            </a:endParaRPr>
          </a:p>
        </p:txBody>
      </p:sp>
      <p:sp>
        <p:nvSpPr>
          <p:cNvPr id="3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BBC82C-C990-44DB-8D35-A15BF916113B}" type="slidenum">
              <a:rPr lang="tr-TR"/>
              <a:pPr>
                <a:defRPr/>
              </a:pPr>
              <a:t>37</a:t>
            </a:fld>
            <a:endParaRPr lang="tr-TR" dirty="0"/>
          </a:p>
        </p:txBody>
      </p:sp>
      <p:sp>
        <p:nvSpPr>
          <p:cNvPr id="42" name="41 Yarım Çerçeve"/>
          <p:cNvSpPr/>
          <p:nvPr/>
        </p:nvSpPr>
        <p:spPr>
          <a:xfrm>
            <a:off x="0" y="0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  <p:sp>
        <p:nvSpPr>
          <p:cNvPr id="43" name="Text Box 9"/>
          <p:cNvSpPr txBox="1">
            <a:spLocks noChangeArrowheads="1"/>
          </p:cNvSpPr>
          <p:nvPr/>
        </p:nvSpPr>
        <p:spPr bwMode="auto">
          <a:xfrm>
            <a:off x="762000" y="5975350"/>
            <a:ext cx="5257800" cy="3698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defRPr/>
            </a:pPr>
            <a:r>
              <a:rPr lang="en-GB" sz="700" dirty="0">
                <a:latin typeface="Times New Roman" charset="0"/>
              </a:rPr>
              <a:t>Miller GE. The assessment of clinical skills/competence/performance. Academic Medicine (Supplement) 1990; 65: S63-S7.</a:t>
            </a:r>
            <a:endParaRPr lang="en-GB" sz="1050" dirty="0">
              <a:latin typeface="Times New Roman" charset="0"/>
            </a:endParaRPr>
          </a:p>
          <a:p>
            <a:pPr algn="l">
              <a:defRPr/>
            </a:pPr>
            <a:endParaRPr lang="en-GB" sz="105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7493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dirty="0" smtClean="0"/>
              <a:t>İçerik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2000250"/>
            <a:ext cx="7848600" cy="4324350"/>
          </a:xfrm>
        </p:spPr>
        <p:txBody>
          <a:bodyPr/>
          <a:lstStyle/>
          <a:p>
            <a:pPr eaLnBrk="1" hangingPunct="1">
              <a:buClr>
                <a:schemeClr val="tx1"/>
              </a:buClr>
              <a:buFontTx/>
              <a:buChar char="•"/>
            </a:pPr>
            <a:r>
              <a:rPr lang="tr-TR" sz="2800" smtClean="0"/>
              <a:t>Saha eğiticisi ve ölçme değerlendirme</a:t>
            </a:r>
          </a:p>
          <a:p>
            <a:pPr eaLnBrk="1" hangingPunct="1">
              <a:buClr>
                <a:schemeClr val="tx1"/>
              </a:buClr>
              <a:buFontTx/>
              <a:buChar char="•"/>
            </a:pPr>
            <a:r>
              <a:rPr lang="tr-TR" sz="2800" smtClean="0"/>
              <a:t>Ölçme değerlendirme nedir?</a:t>
            </a:r>
          </a:p>
          <a:p>
            <a:pPr eaLnBrk="1" hangingPunct="1">
              <a:buClr>
                <a:schemeClr val="tx1"/>
              </a:buClr>
              <a:buFontTx/>
              <a:buChar char="•"/>
            </a:pPr>
            <a:r>
              <a:rPr lang="tr-TR" sz="2800" smtClean="0"/>
              <a:t>Neden ölçeriz?</a:t>
            </a:r>
          </a:p>
          <a:p>
            <a:pPr eaLnBrk="1" hangingPunct="1">
              <a:buClr>
                <a:schemeClr val="tx1"/>
              </a:buClr>
              <a:buFontTx/>
              <a:buChar char="•"/>
            </a:pPr>
            <a:r>
              <a:rPr lang="tr-TR" sz="2800" smtClean="0"/>
              <a:t>Ölçülen nedir?</a:t>
            </a:r>
          </a:p>
          <a:p>
            <a:pPr eaLnBrk="1" hangingPunct="1">
              <a:buClr>
                <a:schemeClr val="tx1"/>
              </a:buClr>
              <a:buFontTx/>
              <a:buChar char="•"/>
            </a:pPr>
            <a:r>
              <a:rPr lang="tr-TR" sz="2800" smtClean="0"/>
              <a:t>Ölçme değerlendirme nasıl yapılır?</a:t>
            </a:r>
          </a:p>
          <a:p>
            <a:pPr eaLnBrk="1" hangingPunct="1">
              <a:buClr>
                <a:schemeClr val="tx1"/>
              </a:buClr>
              <a:buFontTx/>
              <a:buChar char="•"/>
            </a:pPr>
            <a:r>
              <a:rPr lang="tr-TR" sz="2800" smtClean="0"/>
              <a:t>Ölçme değerlendirmede nelere dikkat edilmelidir?</a:t>
            </a:r>
          </a:p>
          <a:p>
            <a:pPr eaLnBrk="1" hangingPunct="1">
              <a:buClr>
                <a:schemeClr val="tx1"/>
              </a:buClr>
              <a:buFontTx/>
              <a:buChar char="•"/>
            </a:pPr>
            <a:r>
              <a:rPr lang="tr-TR" sz="2800" smtClean="0"/>
              <a:t>Ne zaman ölçme yapılır?</a:t>
            </a:r>
          </a:p>
          <a:p>
            <a:pPr eaLnBrk="1" hangingPunct="1">
              <a:buClr>
                <a:schemeClr val="tx1"/>
              </a:buClr>
              <a:buFontTx/>
              <a:buChar char="•"/>
            </a:pPr>
            <a:r>
              <a:rPr lang="tr-TR" sz="2800" smtClean="0"/>
              <a:t>Özet</a:t>
            </a:r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895600-1E29-4FC6-B33A-D4D51FAF93FD}" type="slidenum">
              <a:rPr lang="tr-TR"/>
              <a:pPr>
                <a:defRPr/>
              </a:pPr>
              <a:t>4</a:t>
            </a:fld>
            <a:endParaRPr lang="tr-TR" dirty="0"/>
          </a:p>
        </p:txBody>
      </p:sp>
      <p:sp>
        <p:nvSpPr>
          <p:cNvPr id="8" name="7 Yarım Çerçeve"/>
          <p:cNvSpPr/>
          <p:nvPr/>
        </p:nvSpPr>
        <p:spPr>
          <a:xfrm>
            <a:off x="0" y="0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3"/>
          <p:cNvSpPr txBox="1">
            <a:spLocks noChangeArrowheads="1"/>
          </p:cNvSpPr>
          <p:nvPr/>
        </p:nvSpPr>
        <p:spPr bwMode="auto">
          <a:xfrm>
            <a:off x="2071670" y="2620963"/>
            <a:ext cx="7072330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7200" b="1" dirty="0">
                <a:latin typeface="Arial" charset="0"/>
                <a:cs typeface="Arial" charset="0"/>
              </a:rPr>
              <a:t>Nedir </a:t>
            </a:r>
            <a:r>
              <a:rPr lang="en-GB" sz="7200" b="1" dirty="0">
                <a:latin typeface="Arial" charset="0"/>
                <a:cs typeface="Arial" charset="0"/>
              </a:rPr>
              <a:t>?</a:t>
            </a:r>
            <a:endParaRPr lang="en-GB" dirty="0">
              <a:latin typeface="Arial" charset="0"/>
              <a:cs typeface="Arial" charset="0"/>
            </a:endParaRPr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1C2D20-D380-4748-8FE0-F1BA60CFB326}" type="slidenum">
              <a:rPr lang="tr-TR"/>
              <a:pPr>
                <a:defRPr/>
              </a:pPr>
              <a:t>5</a:t>
            </a:fld>
            <a:endParaRPr lang="tr-TR" dirty="0"/>
          </a:p>
        </p:txBody>
      </p:sp>
      <p:sp>
        <p:nvSpPr>
          <p:cNvPr id="7" name="6 Yarım Çerçeve"/>
          <p:cNvSpPr/>
          <p:nvPr/>
        </p:nvSpPr>
        <p:spPr>
          <a:xfrm>
            <a:off x="0" y="0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tr-TR" smtClean="0"/>
          </a:p>
        </p:txBody>
      </p:sp>
      <p:sp>
        <p:nvSpPr>
          <p:cNvPr id="10243" name="2 İçerik Yer Tutucusu"/>
          <p:cNvSpPr>
            <a:spLocks noGrp="1"/>
          </p:cNvSpPr>
          <p:nvPr>
            <p:ph idx="1"/>
          </p:nvPr>
        </p:nvSpPr>
        <p:spPr>
          <a:xfrm>
            <a:off x="1714500" y="2571750"/>
            <a:ext cx="6972300" cy="355441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tr-TR" sz="4800" smtClean="0"/>
              <a:t>Eğitimin bir parçasıdır</a:t>
            </a:r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F01232-8644-4C92-B765-31C6B211E396}" type="slidenum">
              <a:rPr lang="tr-TR"/>
              <a:pPr>
                <a:defRPr/>
              </a:pPr>
              <a:t>6</a:t>
            </a:fld>
            <a:endParaRPr lang="tr-TR" dirty="0"/>
          </a:p>
        </p:txBody>
      </p:sp>
      <p:sp>
        <p:nvSpPr>
          <p:cNvPr id="7" name="6 Yarım Çerçeve"/>
          <p:cNvSpPr/>
          <p:nvPr/>
        </p:nvSpPr>
        <p:spPr>
          <a:xfrm>
            <a:off x="0" y="0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Neden Eğitimin Bir Parçasıdır?</a:t>
            </a:r>
          </a:p>
        </p:txBody>
      </p:sp>
      <p:sp>
        <p:nvSpPr>
          <p:cNvPr id="11267" name="2 İçerik Yer Tutucusu"/>
          <p:cNvSpPr>
            <a:spLocks noGrp="1"/>
          </p:cNvSpPr>
          <p:nvPr>
            <p:ph idx="1"/>
          </p:nvPr>
        </p:nvSpPr>
        <p:spPr>
          <a:xfrm>
            <a:off x="1571625" y="3000375"/>
            <a:ext cx="7115175" cy="3125788"/>
          </a:xfrm>
        </p:spPr>
        <p:txBody>
          <a:bodyPr/>
          <a:lstStyle/>
          <a:p>
            <a:pPr eaLnBrk="1" hangingPunct="1"/>
            <a:r>
              <a:rPr lang="tr-TR" smtClean="0"/>
              <a:t>Öğrencinin müfredatı sınavın müfredatıdır!</a:t>
            </a:r>
          </a:p>
          <a:p>
            <a:pPr eaLnBrk="1" hangingPunct="1"/>
            <a:r>
              <a:rPr lang="tr-TR" smtClean="0"/>
              <a:t>Öğrencinin dış motivasyon unsurudur!</a:t>
            </a:r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B87587-DF1A-4AFC-9D4F-3B8DBFAAC3CD}" type="slidenum">
              <a:rPr lang="tr-TR"/>
              <a:pPr>
                <a:defRPr/>
              </a:pPr>
              <a:t>7</a:t>
            </a:fld>
            <a:endParaRPr lang="tr-TR" dirty="0"/>
          </a:p>
        </p:txBody>
      </p:sp>
      <p:sp>
        <p:nvSpPr>
          <p:cNvPr id="7" name="6 Yarım Çerçeve"/>
          <p:cNvSpPr/>
          <p:nvPr/>
        </p:nvSpPr>
        <p:spPr>
          <a:xfrm>
            <a:off x="0" y="0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E8C5BD-842A-419F-A226-035CD8020096}" type="slidenum">
              <a:rPr lang="tr-TR"/>
              <a:pPr>
                <a:defRPr/>
              </a:pPr>
              <a:t>8</a:t>
            </a:fld>
            <a:endParaRPr lang="tr-TR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833563" y="2041525"/>
            <a:ext cx="6005512" cy="3603625"/>
            <a:chOff x="1155" y="1286"/>
            <a:chExt cx="3783" cy="2270"/>
          </a:xfrm>
        </p:grpSpPr>
        <p:sp>
          <p:nvSpPr>
            <p:cNvPr id="12301" name="Line 5"/>
            <p:cNvSpPr>
              <a:spLocks noChangeShapeType="1"/>
            </p:cNvSpPr>
            <p:nvPr/>
          </p:nvSpPr>
          <p:spPr bwMode="auto">
            <a:xfrm flipH="1">
              <a:off x="1827" y="1680"/>
              <a:ext cx="1008" cy="14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arrow" w="med" len="med"/>
              <a:tailEnd type="arrow" w="med" len="med"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302" name="Rectangle 8"/>
            <p:cNvSpPr>
              <a:spLocks noChangeArrowheads="1"/>
            </p:cNvSpPr>
            <p:nvPr/>
          </p:nvSpPr>
          <p:spPr bwMode="auto">
            <a:xfrm>
              <a:off x="1395" y="1286"/>
              <a:ext cx="2827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tr-TR" sz="4000">
                  <a:latin typeface="Times New Roman" pitchFamily="18" charset="0"/>
                </a:rPr>
                <a:t>Amaçlar ve Hedefler</a:t>
              </a:r>
              <a:endParaRPr lang="en-AU" sz="4000">
                <a:latin typeface="Times New Roman" pitchFamily="18" charset="0"/>
              </a:endParaRPr>
            </a:p>
          </p:txBody>
        </p:sp>
        <p:sp>
          <p:nvSpPr>
            <p:cNvPr id="12303" name="Rectangle 9"/>
            <p:cNvSpPr>
              <a:spLocks noChangeArrowheads="1"/>
            </p:cNvSpPr>
            <p:nvPr/>
          </p:nvSpPr>
          <p:spPr bwMode="auto">
            <a:xfrm>
              <a:off x="1155" y="3062"/>
              <a:ext cx="1499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tr-TR" sz="4000">
                  <a:latin typeface="Times New Roman" pitchFamily="18" charset="0"/>
                </a:rPr>
                <a:t>Yöntemler</a:t>
              </a:r>
              <a:endParaRPr lang="en-AU" sz="4000">
                <a:latin typeface="Times New Roman" pitchFamily="18" charset="0"/>
              </a:endParaRPr>
            </a:p>
          </p:txBody>
        </p:sp>
        <p:sp>
          <p:nvSpPr>
            <p:cNvPr id="12304" name="Rectangle 10"/>
            <p:cNvSpPr>
              <a:spLocks noChangeArrowheads="1"/>
            </p:cNvSpPr>
            <p:nvPr/>
          </p:nvSpPr>
          <p:spPr bwMode="auto">
            <a:xfrm>
              <a:off x="2883" y="3110"/>
              <a:ext cx="2055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tr-TR" sz="4000">
                  <a:latin typeface="Times New Roman" pitchFamily="18" charset="0"/>
                </a:rPr>
                <a:t>Değerlendirme</a:t>
              </a:r>
              <a:endParaRPr lang="en-AU" sz="4000">
                <a:latin typeface="Times New Roman" pitchFamily="18" charset="0"/>
              </a:endParaRPr>
            </a:p>
          </p:txBody>
        </p:sp>
      </p:grpSp>
      <p:sp>
        <p:nvSpPr>
          <p:cNvPr id="12292" name="1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smtClean="0"/>
              <a:t>İlişkilidir</a:t>
            </a:r>
          </a:p>
        </p:txBody>
      </p:sp>
      <p:sp>
        <p:nvSpPr>
          <p:cNvPr id="12293" name="Line 5"/>
          <p:cNvSpPr>
            <a:spLocks noChangeShapeType="1"/>
          </p:cNvSpPr>
          <p:nvPr/>
        </p:nvSpPr>
        <p:spPr bwMode="auto">
          <a:xfrm>
            <a:off x="4572000" y="2643188"/>
            <a:ext cx="1857375" cy="20716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arrow" w="med" len="med"/>
            <a:tailEnd type="arrow" w="med" len="med"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12294" name="Line 5"/>
          <p:cNvSpPr>
            <a:spLocks noChangeShapeType="1"/>
          </p:cNvSpPr>
          <p:nvPr/>
        </p:nvSpPr>
        <p:spPr bwMode="auto">
          <a:xfrm flipH="1">
            <a:off x="3143250" y="4857750"/>
            <a:ext cx="3143250" cy="714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arrow" w="med" len="med"/>
            <a:tailEnd type="arrow" w="med" len="med"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19" name="5 Slayt Numarası Yer Tutucusu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>
              <a:defRPr/>
            </a:pPr>
            <a:fld id="{19ACD2C3-F700-445E-83A2-4D1842A0C4D0}" type="slidenum">
              <a:rPr lang="tr-TR" sz="1200">
                <a:solidFill>
                  <a:schemeClr val="tx1">
                    <a:tint val="75000"/>
                  </a:schemeClr>
                </a:solidFill>
              </a:rPr>
              <a:pPr algn="r">
                <a:defRPr/>
              </a:pPr>
              <a:t>8</a:t>
            </a:fld>
            <a:endParaRPr lang="tr-TR" sz="1200" dirty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21" name="20 Yarım Çerçeve"/>
          <p:cNvSpPr/>
          <p:nvPr/>
        </p:nvSpPr>
        <p:spPr>
          <a:xfrm>
            <a:off x="0" y="0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3"/>
          <p:cNvSpPr txBox="1">
            <a:spLocks noChangeArrowheads="1"/>
          </p:cNvSpPr>
          <p:nvPr/>
        </p:nvSpPr>
        <p:spPr bwMode="auto">
          <a:xfrm>
            <a:off x="1857356" y="2620963"/>
            <a:ext cx="535785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7200" b="1" dirty="0">
                <a:latin typeface="Arial" charset="0"/>
                <a:cs typeface="Arial" charset="0"/>
              </a:rPr>
              <a:t>Neden Ölçeriz </a:t>
            </a:r>
            <a:r>
              <a:rPr lang="en-GB" sz="7200" b="1" dirty="0">
                <a:latin typeface="Arial" charset="0"/>
                <a:cs typeface="Arial" charset="0"/>
              </a:rPr>
              <a:t>?</a:t>
            </a:r>
            <a:endParaRPr lang="en-GB" dirty="0">
              <a:latin typeface="Arial" charset="0"/>
              <a:cs typeface="Arial" charset="0"/>
            </a:endParaRPr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9F2BEA-D02A-4FF3-88A7-DB3AE761A653}" type="slidenum">
              <a:rPr lang="tr-TR"/>
              <a:pPr>
                <a:defRPr/>
              </a:pPr>
              <a:t>9</a:t>
            </a:fld>
            <a:endParaRPr lang="tr-TR" dirty="0"/>
          </a:p>
        </p:txBody>
      </p:sp>
      <p:sp>
        <p:nvSpPr>
          <p:cNvPr id="7" name="6 Yarım Çerçeve"/>
          <p:cNvSpPr/>
          <p:nvPr/>
        </p:nvSpPr>
        <p:spPr>
          <a:xfrm>
            <a:off x="0" y="0"/>
            <a:ext cx="9144000" cy="6858000"/>
          </a:xfrm>
          <a:prstGeom prst="halfFrame">
            <a:avLst>
              <a:gd name="adj1" fmla="val 2608"/>
              <a:gd name="adj2" fmla="val 3201"/>
            </a:avLst>
          </a:prstGeom>
          <a:solidFill>
            <a:schemeClr val="tx2">
              <a:lumMod val="75000"/>
            </a:schemeClr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714</Words>
  <Application>Microsoft Office PowerPoint</Application>
  <PresentationFormat>Ekran Gösterisi (4:3)</PresentationFormat>
  <Paragraphs>242</Paragraphs>
  <Slides>37</Slides>
  <Notes>14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37</vt:i4>
      </vt:variant>
    </vt:vector>
  </HeadingPairs>
  <TitlesOfParts>
    <vt:vector size="38" baseType="lpstr">
      <vt:lpstr>Ofis Teması</vt:lpstr>
      <vt:lpstr>Slayt 1</vt:lpstr>
      <vt:lpstr>Amaç</vt:lpstr>
      <vt:lpstr>Hedefler</vt:lpstr>
      <vt:lpstr>İçerik</vt:lpstr>
      <vt:lpstr>Slayt 5</vt:lpstr>
      <vt:lpstr>Slayt 6</vt:lpstr>
      <vt:lpstr>Neden Eğitimin Bir Parçasıdır?</vt:lpstr>
      <vt:lpstr>İlişkilidir</vt:lpstr>
      <vt:lpstr>Slayt 9</vt:lpstr>
      <vt:lpstr>Slayt 10</vt:lpstr>
      <vt:lpstr>Slayt 11</vt:lpstr>
      <vt:lpstr>Öğrenim Hedefi Nedir?</vt:lpstr>
      <vt:lpstr>“Öğrenim Hedefi” Kendine Nerede Yer Bulur?</vt:lpstr>
      <vt:lpstr>Slayt 14</vt:lpstr>
      <vt:lpstr>Slayt 15</vt:lpstr>
      <vt:lpstr>Slayt 16</vt:lpstr>
      <vt:lpstr>Modifiye Bloom Sınıflandırması</vt:lpstr>
      <vt:lpstr>Miller‘in Ustalık Piramidi</vt:lpstr>
      <vt:lpstr>Slayt 19</vt:lpstr>
      <vt:lpstr>Dolaylı ve Doğrudan</vt:lpstr>
      <vt:lpstr>Dolaylı ve Doğrudan</vt:lpstr>
      <vt:lpstr>Dolaylı ve Doğrudan</vt:lpstr>
      <vt:lpstr>Bilir</vt:lpstr>
      <vt:lpstr>Nasıl yapıldığını bilir</vt:lpstr>
      <vt:lpstr>Nasıl Yapıldığını Gösterir</vt:lpstr>
      <vt:lpstr>Yapar </vt:lpstr>
      <vt:lpstr>Slayt 27</vt:lpstr>
      <vt:lpstr>Geçerli-Güvenilir </vt:lpstr>
      <vt:lpstr>Slayt 29</vt:lpstr>
      <vt:lpstr>Slayt 30</vt:lpstr>
      <vt:lpstr>Slayt 31</vt:lpstr>
      <vt:lpstr>Slayt 32</vt:lpstr>
      <vt:lpstr>Eğitim Süresince ve Sonunda</vt:lpstr>
      <vt:lpstr>ÖZET</vt:lpstr>
      <vt:lpstr>Miller‘in Ustalık Piramidi</vt:lpstr>
      <vt:lpstr>Miller‘in Ustalık Piramidi</vt:lpstr>
      <vt:lpstr>Slayt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cp:lastModifiedBy>Zekeriya Aktürk</cp:lastModifiedBy>
  <cp:revision>9</cp:revision>
  <dcterms:modified xsi:type="dcterms:W3CDTF">2010-05-31T08:50:28Z</dcterms:modified>
</cp:coreProperties>
</file>