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7" r:id="rId4"/>
    <p:sldId id="313" r:id="rId5"/>
    <p:sldId id="263" r:id="rId6"/>
    <p:sldId id="272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58" r:id="rId18"/>
    <p:sldId id="275" r:id="rId19"/>
    <p:sldId id="279" r:id="rId20"/>
    <p:sldId id="283" r:id="rId21"/>
    <p:sldId id="284" r:id="rId22"/>
    <p:sldId id="287" r:id="rId23"/>
    <p:sldId id="281" r:id="rId24"/>
    <p:sldId id="282" r:id="rId25"/>
    <p:sldId id="318" r:id="rId26"/>
    <p:sldId id="319" r:id="rId27"/>
    <p:sldId id="320" r:id="rId28"/>
    <p:sldId id="321" r:id="rId29"/>
    <p:sldId id="285" r:id="rId30"/>
    <p:sldId id="286" r:id="rId31"/>
    <p:sldId id="307" r:id="rId32"/>
    <p:sldId id="308" r:id="rId33"/>
    <p:sldId id="309" r:id="rId34"/>
    <p:sldId id="310" r:id="rId35"/>
    <p:sldId id="311" r:id="rId36"/>
    <p:sldId id="312" r:id="rId37"/>
    <p:sldId id="280" r:id="rId38"/>
    <p:sldId id="288" r:id="rId39"/>
    <p:sldId id="289" r:id="rId40"/>
    <p:sldId id="317" r:id="rId41"/>
    <p:sldId id="290" r:id="rId42"/>
    <p:sldId id="292" r:id="rId43"/>
    <p:sldId id="293" r:id="rId44"/>
    <p:sldId id="294" r:id="rId45"/>
    <p:sldId id="295" r:id="rId46"/>
    <p:sldId id="297" r:id="rId47"/>
    <p:sldId id="296" r:id="rId48"/>
    <p:sldId id="298" r:id="rId49"/>
    <p:sldId id="301" r:id="rId50"/>
    <p:sldId id="302" r:id="rId51"/>
    <p:sldId id="303" r:id="rId52"/>
    <p:sldId id="316" r:id="rId53"/>
    <p:sldId id="299" r:id="rId54"/>
    <p:sldId id="300" r:id="rId55"/>
    <p:sldId id="304" r:id="rId56"/>
    <p:sldId id="259" r:id="rId57"/>
    <p:sldId id="278" r:id="rId58"/>
    <p:sldId id="314" r:id="rId59"/>
    <p:sldId id="315" r:id="rId60"/>
    <p:sldId id="305" r:id="rId61"/>
    <p:sldId id="261" r:id="rId62"/>
    <p:sldId id="260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5C399C-9F5D-4817-8086-6305B1C1F067}" type="datetimeFigureOut">
              <a:rPr lang="tr-TR" smtClean="0"/>
              <a:pPr/>
              <a:t>18.02.2010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BF622-C511-4FAD-9CB4-6007E4BA11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yasar_eskisehir1_WMV%20V9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yasar_eskisehir3_WMV%20V9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yasar_eskisehir4kesik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yasar_eskisehir5kesik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hisar4_WMV%20V9.wm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eskisehir_biyomedikal_WMV%20V9.wmv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eskisehir_bilgiislem_WMV%20V9.wmv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eroglu3kesik.wmv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ekeriya\Belgelerim\dersnot\kalite\AtaUniGozlemsunum\videolar\kalite_eroglu4_WMV%20V9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52806"/>
          </a:xfrm>
        </p:spPr>
        <p:txBody>
          <a:bodyPr>
            <a:normAutofit/>
          </a:bodyPr>
          <a:lstStyle/>
          <a:p>
            <a:r>
              <a:rPr lang="tr-TR" dirty="0" smtClean="0"/>
              <a:t>İstanbul, Düzce, Eskişehir</a:t>
            </a:r>
          </a:p>
          <a:p>
            <a:r>
              <a:rPr lang="tr-TR" dirty="0" smtClean="0"/>
              <a:t>10-15 Ocak 2010</a:t>
            </a:r>
          </a:p>
          <a:p>
            <a:endParaRPr lang="tr-TR" dirty="0" smtClean="0"/>
          </a:p>
          <a:p>
            <a:r>
              <a:rPr lang="tr-TR" sz="1400" dirty="0" smtClean="0"/>
              <a:t>Dr. Mustafa </a:t>
            </a:r>
            <a:r>
              <a:rPr lang="tr-TR" sz="1400" dirty="0" err="1" smtClean="0"/>
              <a:t>atasoy</a:t>
            </a:r>
            <a:r>
              <a:rPr lang="tr-TR" sz="1400" dirty="0" smtClean="0"/>
              <a:t>, Başhekim yrd.</a:t>
            </a:r>
          </a:p>
          <a:p>
            <a:r>
              <a:rPr lang="tr-TR" sz="1400" dirty="0" smtClean="0"/>
              <a:t>Dr. Şahin aslan, başhekim yrd.</a:t>
            </a:r>
          </a:p>
          <a:p>
            <a:r>
              <a:rPr lang="tr-TR" sz="1400" dirty="0" smtClean="0"/>
              <a:t>Dr. Adem dursun, baş müdür</a:t>
            </a:r>
          </a:p>
          <a:p>
            <a:r>
              <a:rPr lang="tr-TR" sz="1400" dirty="0" smtClean="0"/>
              <a:t>Ali </a:t>
            </a:r>
            <a:r>
              <a:rPr lang="tr-TR" sz="1400" dirty="0" err="1" smtClean="0"/>
              <a:t>özsoy</a:t>
            </a:r>
            <a:r>
              <a:rPr lang="tr-TR" sz="1400" dirty="0" smtClean="0"/>
              <a:t>, müdür yrd.</a:t>
            </a:r>
          </a:p>
          <a:p>
            <a:r>
              <a:rPr lang="tr-TR" sz="1400" dirty="0" smtClean="0"/>
              <a:t>Hanefi </a:t>
            </a:r>
            <a:r>
              <a:rPr lang="tr-TR" sz="1400" dirty="0" err="1" smtClean="0"/>
              <a:t>yIldIrIm</a:t>
            </a:r>
            <a:r>
              <a:rPr lang="tr-TR" sz="1400" dirty="0" smtClean="0"/>
              <a:t>, tahakkuk</a:t>
            </a:r>
          </a:p>
          <a:p>
            <a:r>
              <a:rPr lang="tr-TR" sz="1400" dirty="0" smtClean="0"/>
              <a:t>Recep ÇOMAKLI, </a:t>
            </a:r>
            <a:r>
              <a:rPr lang="tr-TR" sz="1400" dirty="0" err="1" smtClean="0"/>
              <a:t>satIn</a:t>
            </a:r>
            <a:r>
              <a:rPr lang="tr-TR" sz="1400" dirty="0" smtClean="0"/>
              <a:t> alma</a:t>
            </a:r>
          </a:p>
          <a:p>
            <a:r>
              <a:rPr lang="tr-TR" dirty="0" smtClean="0"/>
              <a:t>Dr. </a:t>
            </a:r>
            <a:r>
              <a:rPr lang="tr-TR" dirty="0" err="1" smtClean="0"/>
              <a:t>SIbgat</a:t>
            </a:r>
            <a:r>
              <a:rPr lang="tr-TR" dirty="0" smtClean="0"/>
              <a:t> </a:t>
            </a:r>
            <a:r>
              <a:rPr lang="tr-TR" dirty="0" err="1" smtClean="0"/>
              <a:t>kaçtIoĞLU</a:t>
            </a:r>
            <a:r>
              <a:rPr lang="tr-TR" dirty="0" smtClean="0"/>
              <a:t>, bilgi işlem</a:t>
            </a:r>
          </a:p>
          <a:p>
            <a:r>
              <a:rPr lang="tr-TR" dirty="0" smtClean="0"/>
              <a:t>Dr. Zekeriya </a:t>
            </a:r>
            <a:r>
              <a:rPr lang="tr-TR" dirty="0" err="1" smtClean="0"/>
              <a:t>aktürk</a:t>
            </a:r>
            <a:r>
              <a:rPr lang="tr-TR" dirty="0" smtClean="0"/>
              <a:t>, aile hekimi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tr-TR" sz="6000" dirty="0" smtClean="0"/>
              <a:t>Kalite Sistemleri Gözlem Ziyaretleri</a:t>
            </a:r>
            <a:endParaRPr lang="tr-T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Konfor ve Estetik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Documents and Settings\zekeriya\Belgelerim\dersnot\kalite\AtaUniGozlemsunum\zekeriya_sibgat_mustafa_ali_adem_recep_hanifi_sahin_kalite_hisar_duzc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64416"/>
            <a:ext cx="7400976" cy="5550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Kontrolü ve Güvenliği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Documents and Settings\zekeriya\Belgelerim\dersnot\kalite\AtaUniGozlemsunum\zekeriya_sibgat_mustafa_ali_adem_recep_hanifi_sahin_kalite_hisar_duzc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81068"/>
            <a:ext cx="7016856" cy="5262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Malzeme Stokları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Documents and Settings\zekeriya\Belgelerim\dersnot\kalite\AtaUniGozlemsunum\zekeriya_sibgat_mustafa_ali_adem_recep_hanifi_sahin_kalite_hisar_duzce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31034"/>
            <a:ext cx="7445484" cy="558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Malzeme Stokları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Documents and Settings\zekeriya\Belgelerim\dersnot\kalite\AtaUniGozlemsunum\zekeriya_sibgat_mustafa_ali_adem_recep_hanifi_sahin_kalite_hisar_duzce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47772"/>
            <a:ext cx="7156500" cy="536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İhtiyaçları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Documents and Settings\zekeriya\Belgelerim\dersnot\kalite\AtaUniGozlemsunum\zekeriya_sibgat_mustafa_ali_adem_recep_hanifi_sahin_kalite_hisar_duzce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445484" cy="558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Geribildirim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Documents and Settings\zekeriya\Belgelerim\dersnot\kalite\AtaUniGozlemsunum\zekeriya_sibgat_mustafa_ali_adem_recep_hanifi_sahin_kalite_hisar_duzce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654998"/>
            <a:ext cx="6556364" cy="491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Geribildirim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Documents and Settings\zekeriya\Belgelerim\dersnot\kalite\AtaUniGozlemsunum\zekeriya_sibgat_mustafa_ali_adem_recep_hanifi_sahin_kalite_hisar_duzce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238194"/>
            <a:ext cx="7302606" cy="5476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Düzce Üniversitesi Hastanesi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Documents and Settings\zekeriya\Belgelerim\dersnot\kalite\AtaUniGozlemsunum\zekeriya_sibgat_mustafa_ali_adem_recep_hanifi_sahin_kalite_hisar_duzce 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83494"/>
            <a:ext cx="7699372" cy="577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Konuralp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Documents and Settings\zekeriya\Belgelerim\dersnot\kalite\AtaUniGozlemsunum\zekeriya_sibgat_mustafa_ali_adem_recep_hanifi_sahin_kalite_hisar_duzce (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333528"/>
            <a:ext cx="7270744" cy="545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Osmangazi Üniversitesi Hastanesi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Documents and Settings\zekeriya\Belgelerim\dersnot\kalite\AtaUniGozlemsunum\zekeriya_sibgat_mustafa_ali_adem_recep_hanifi_sahin_ekrem_eroglu_kalite_yasar_ (8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31034"/>
            <a:ext cx="7445484" cy="558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Hisar Hastanesi - İstanbul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Documents and Settings\zekeriya\Belgelerim\dersnot\kalite\AtaUniGozlemsunum\zekeriya_sibgat_mustafa_ali_adem_recep_hanifi_sahin_kalite_hisar_duzce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83494"/>
            <a:ext cx="7699372" cy="577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Documents and Settings\zekeriya\Belgelerim\dersnot\kalite\AtaUniGozlemsunum\zekeriya_sibgat_mustafa_ali_adem_recep_hanifi_sahin_ekrem_eroglu_kalite_yasar_ (9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28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C:\Documents and Settings\zekeriya\Belgelerim\dersnot\kalite\AtaUniGozlemsunum\zekeriya_sibgat_mustafa_ali_adem_recep_hanifi_sahin_ekrem_eroglu_kalite_yasar_ (9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556496" cy="566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C:\Documents and Settings\zekeriya\Belgelerim\dersnot\kalite\AtaUniGozlemsunum\zekeriya_sibgat_mustafa_ali_adem_recep_hanifi_sahin_ekrem_eroglu_kalite_yasar_ (10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6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Documents and Settings\zekeriya\Belgelerim\dersnot\kalite\AtaUniGozlemsunum\zekeriya_sibgat_mustafa_ali_adem_recep_hanifi_sahin_ekrem_eroglu_kalite_yasar_ (8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C:\Documents and Settings\zekeriya\Belgelerim\dersnot\kalite\AtaUniGozlemsunum\zekeriya_sibgat_mustafa_ali_adem_recep_hanifi_sahin_ekrem_eroglu_kalite_yasar_ (9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28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344287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Video 10 </a:t>
            </a:r>
            <a:r>
              <a:rPr lang="tr-TR" dirty="0" err="1" smtClean="0"/>
              <a:t>dk</a:t>
            </a:r>
            <a:r>
              <a:rPr lang="tr-TR" dirty="0" smtClean="0"/>
              <a:t>– ISO 9001, 22000, Gıda güvenliği, talimatlar, görev tanımları, eğitimler..</a:t>
            </a:r>
            <a:endParaRPr lang="tr-TR" dirty="0"/>
          </a:p>
        </p:txBody>
      </p:sp>
      <p:pic>
        <p:nvPicPr>
          <p:cNvPr id="4" name="kalite_yasar_eskisehir1_WMV V9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6289" y="1714488"/>
            <a:ext cx="5596498" cy="419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 2dk - Formlar</a:t>
            </a:r>
            <a:endParaRPr lang="tr-TR" dirty="0"/>
          </a:p>
        </p:txBody>
      </p:sp>
      <p:pic>
        <p:nvPicPr>
          <p:cNvPr id="4" name="kalite_yasar_eskisehir3_WMV V9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038" y="1643050"/>
            <a:ext cx="5787000" cy="43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  2dk – Kalite yapılanması</a:t>
            </a:r>
            <a:endParaRPr lang="tr-TR" dirty="0"/>
          </a:p>
        </p:txBody>
      </p:sp>
      <p:pic>
        <p:nvPicPr>
          <p:cNvPr id="8" name="kalite_yasar_eskisehir4kesik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038" y="1643050"/>
            <a:ext cx="5787000" cy="43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 6 </a:t>
            </a:r>
            <a:r>
              <a:rPr lang="tr-TR" dirty="0" err="1" smtClean="0"/>
              <a:t>dk</a:t>
            </a:r>
            <a:r>
              <a:rPr lang="tr-TR" dirty="0" smtClean="0"/>
              <a:t> – Talimatlar </a:t>
            </a:r>
            <a:endParaRPr lang="tr-TR" dirty="0"/>
          </a:p>
        </p:txBody>
      </p:sp>
      <p:pic>
        <p:nvPicPr>
          <p:cNvPr id="6" name="kalite_yasar_eskisehir5kesik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5787" y="1571612"/>
            <a:ext cx="5977502" cy="448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C:\Documents and Settings\zekeriya\Belgelerim\dersnot\kalite\AtaUniGozlemsunum\zekeriya_sibgat_mustafa_ali_adem_recep_hanifi_sahin_ekrem_eroglu_kalite_yasar_ (9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27" y="428604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Kalite Yönetim Ofisi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Documents and Settings\zekeriya\Belgelerim\dersnot\kalite\AtaUniGozlemsunum\zekeriya_sibgat_mustafa_ali_adem_recep_hanifi_sahin_ekrem_eroglu_kalite_yasar_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38192"/>
            <a:ext cx="7302608" cy="5476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C:\Documents and Settings\zekeriya\Belgelerim\dersnot\kalite\AtaUniGozlemsunum\zekeriya_sibgat_mustafa_ali_adem_recep_hanifi_sahin_ekrem_eroglu_kalite_yasar_ (10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720"/>
            <a:ext cx="9144002" cy="647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2" y="0"/>
            <a:ext cx="50418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809" y="642918"/>
            <a:ext cx="69503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1262"/>
            <a:ext cx="7286676" cy="657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1414"/>
            <a:ext cx="7458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357694"/>
            <a:ext cx="7143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16" y="214291"/>
            <a:ext cx="83093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Documents and Settings\zekeriya\Belgelerim\dersnot\kalite\AtaUniGozlemsunum\zekeriya_sibgat_mustafa_ali_adem_recep_hanifi_sahin_ekrem_eroglu_kalite_yasar_ (8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C:\Documents and Settings\zekeriya\Belgelerim\dersnot\kalite\AtaUniGozlemsunum\zekeriya_sibgat_mustafa_ali_adem_recep_hanifi_sahin_ekrem_eroglu_kalite_yasar_ (1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404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C:\Documents and Settings\zekeriya\Belgelerim\dersnot\kalite\AtaUniGozlemsunum\zekeriya_sibgat_mustafa_ali_adem_recep_hanifi_sahin_ekrem_eroglu_kalite_yasar_ (1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6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 – Elektronik Doküman Sistemi</a:t>
            </a:r>
            <a:endParaRPr lang="tr-TR" dirty="0"/>
          </a:p>
        </p:txBody>
      </p:sp>
      <p:pic>
        <p:nvPicPr>
          <p:cNvPr id="4" name="kalite_hisar4_WMV V9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5286" y="1428736"/>
            <a:ext cx="6358504" cy="476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</a:t>
            </a:r>
            <a:endParaRPr lang="tr-TR" dirty="0"/>
          </a:p>
        </p:txBody>
      </p:sp>
      <p:pic>
        <p:nvPicPr>
          <p:cNvPr id="4" name="kalite_eskisehir_biyomedikal_WMV V9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5787" y="1571612"/>
            <a:ext cx="5977502" cy="448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C:\Documents and Settings\zekeriya\Belgelerim\dersnot\kalite\AtaUniGozlemsunum\zekeriya_sibgat_mustafa_ali_adem_recep_hanifi_sahin_ekrem_eroglu_kalite_yasar_ (1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 descr="C:\Documents and Settings\zekeriya\Belgelerim\dersnot\kalite\AtaUniGozlemsunum\zekeriya_sibgat_mustafa_ali_adem_recep_hanifi_sahin_ekrem_eroglu_kalite_yasar_ (1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28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C:\Documents and Settings\zekeriya\Belgelerim\dersnot\kalite\AtaUniGozlemsunum\zekeriya_sibgat_mustafa_ali_adem_recep_hanifi_sahin_ekrem_eroglu_kalite_yasar_ (1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5" y="333396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C:\Documents and Settings\zekeriya\Belgelerim\dersnot\kalite\AtaUniGozlemsunum\zekeriya_sibgat_mustafa_ali_adem_recep_hanifi_sahin_ekrem_eroglu_kalite_yasar_ (1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6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C:\Documents and Settings\zekeriya\Belgelerim\dersnot\kalite\AtaUniGozlemsunum\zekeriya_sibgat_mustafa_ali_adem_recep_hanifi_sahin_ekrem_eroglu_kalite_yasar_ (1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6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C:\Documents and Settings\zekeriya\Belgelerim\dersnot\kalite\AtaUniGozlemsunum\zekeriya_sibgat_mustafa_ali_adem_recep_hanifi_sahin_ekrem_eroglu_kalite_yasar_ (1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C:\Documents and Settings\zekeriya\Belgelerim\dersnot\kalite\AtaUniGozlemsunum\zekeriya_sibgat_mustafa_ali_adem_recep_hanifi_sahin_ekrem_eroglu_kalite_yasar_ (1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C:\Documents and Settings\zekeriya\Belgelerim\dersnot\kalite\AtaUniGozlemsunum\zekeriya_sibgat_mustafa_ali_adem_recep_hanifi_sahin_ekrem_eroglu_kalite_yasar_ (1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 descr="C:\Documents and Settings\zekeriya\Belgelerim\dersnot\kalite\AtaUniGozlemsunum\zekeriya_sibgat_mustafa_ali_adem_recep_hanifi_sahin_ekrem_eroglu_kalite_yasar_ (1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27" y="285728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Durumlarda Müdahale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Documents and Settings\zekeriya\Belgelerim\dersnot\kalite\AtaUniGozlemsunum\zekeriya_sibgat_mustafa_ali_adem_recep_hanifi_sahin_kalite_hisar_duzc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09630"/>
            <a:ext cx="7016856" cy="526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C:\Documents and Settings\zekeriya\Belgelerim\dersnot\kalite\AtaUniGozlemsunum\zekeriya_sibgat_mustafa_ali_adem_recep_hanifi_sahin_ekrem_eroglu_kalite_yasar_ (1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28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C:\Documents and Settings\zekeriya\Belgelerim\dersnot\kalite\AtaUniGozlemsunum\zekeriya_sibgat_mustafa_ali_adem_recep_hanifi_sahin_ekrem_eroglu_kalite_yasar_ (1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</a:t>
            </a:r>
            <a:endParaRPr lang="tr-TR" dirty="0"/>
          </a:p>
        </p:txBody>
      </p:sp>
      <p:pic>
        <p:nvPicPr>
          <p:cNvPr id="4" name="kalite_eskisehir_bilgiislem_WMV V9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0537" y="1500174"/>
            <a:ext cx="6168002" cy="462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 descr="C:\Documents and Settings\zekeriya\Belgelerim\dersnot\kalite\AtaUniGozlemsunum\zekeriya_sibgat_mustafa_ali_adem_recep_hanifi_sahin_ekrem_eroglu_kalite_yasar_ (1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C:\Documents and Settings\zekeriya\Belgelerim\dersnot\kalite\AtaUniGozlemsunum\zekeriya_sibgat_mustafa_ali_adem_recep_hanifi_sahin_ekrem_eroglu_kalite_yasar_ (1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5" y="428604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C:\Documents and Settings\zekeriya\Belgelerim\dersnot\kalite\AtaUniGozlemsunum\zekeriya_sibgat_mustafa_ali_adem_recep_hanifi_sahin_ekrem_eroglu_kalite_yasar_ (18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1" name="Picture 31" descr="C:\Documents and Settings\zekeriya\Belgelerim\dersnot\kalite\AtaUniGozlemsunum\zekeriya_sibgat_mustafa_ali_adem_recep_hanifi_sahin_ekrem_eroglu_kalite_yasar_ 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Documents and Settings\zekeriya\Belgelerim\dersnot\kalite\AtaUniGozlemsunum\zekeriya_sibgat_mustafa_ali_adem_recep_hanifi_sahin_ekrem_eroglu_kalite_yasar_ (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403" y="333396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</a:t>
            </a:r>
            <a:endParaRPr lang="tr-TR" dirty="0"/>
          </a:p>
        </p:txBody>
      </p:sp>
      <p:pic>
        <p:nvPicPr>
          <p:cNvPr id="4" name="kalite_eroglu3kesik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038" y="1643050"/>
            <a:ext cx="5787000" cy="43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</a:t>
            </a:r>
            <a:endParaRPr lang="tr-TR" dirty="0"/>
          </a:p>
        </p:txBody>
      </p:sp>
      <p:pic>
        <p:nvPicPr>
          <p:cNvPr id="4" name="kalite_eroglu4_WMV V9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5787" y="1571612"/>
            <a:ext cx="5977502" cy="448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Durumlarda Müdahale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Documents and Settings\zekeriya\Belgelerim\dersnot\kalite\AtaUniGozlemsunum\zekeriya_sibgat_mustafa_ali_adem_recep_hanifi_sahin_kalite_hisar_duzce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04966"/>
            <a:ext cx="6984992" cy="523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 descr="C:\Documents and Settings\zekeriya\Belgelerim\dersnot\kalite\AtaUniGozlemsunum\zekeriya_sibgat_mustafa_ali_adem_recep_hanifi_sahin_ekrem_eroglu_kalite_yasar_ (19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:\Resimler\10_01_istanbul_kocaeli_eskisehir_kalite_hisar_duzce\zekeriya_sibgat_mustafa_ali_adem_recep_hanifi_sahin_ekrem_eroglu_kalite_yasar_ (15)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14" y="78583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:\Resimler\10_01_istanbul_kocaeli_eskisehir_kalite_hisar_duzce\zekeriya_sibgat_mustafa_ali_adem_recep_hanifi_sahin_ekrem_eroglu_kalite_yasar_ (18)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38" y="50008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Enfeksiyon Kontrolü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Documents and Settings\zekeriya\Belgelerim\dersnot\kalite\AtaUniGozlemsunum\zekeriya_sibgat_mustafa_ali_adem_recep_hanifi_sahin_kalite_hisar_duzc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333528"/>
            <a:ext cx="7270744" cy="545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Documents and Settings\zekeriya\Belgelerim\dersnot\kalite\AtaUniGozlemsunum\zekeriya_sibgat_mustafa_ali_adem_recep_hanifi_sahin_kalite_hisar_duzc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33528"/>
            <a:ext cx="7270744" cy="545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Documents and Settings\zekeriya\Belgelerim\dersnot\kalite\AtaUniGozlemsunum\zekeriya_sibgat_mustafa_ali_adem_recep_hanifi_sahin_kalite_hisar_duzce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404" y="47627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</TotalTime>
  <Words>146</Words>
  <Application>Microsoft Office PowerPoint</Application>
  <PresentationFormat>Ekran Gösterisi (4:3)</PresentationFormat>
  <Paragraphs>37</Paragraphs>
  <Slides>62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Kent</vt:lpstr>
      <vt:lpstr>Kalite Sistemleri Gözlem Ziyaretleri</vt:lpstr>
      <vt:lpstr>Hisar Hastanesi - İstanbul</vt:lpstr>
      <vt:lpstr>Kalite Yönetim Ofisi</vt:lpstr>
      <vt:lpstr>Video – Elektronik Doküman Sistemi</vt:lpstr>
      <vt:lpstr>Acil Durumlarda Müdahale Planı</vt:lpstr>
      <vt:lpstr>Acil Durumlarda Müdahale Planı</vt:lpstr>
      <vt:lpstr>Enfeksiyon Kontrolü</vt:lpstr>
      <vt:lpstr>Atıklar</vt:lpstr>
      <vt:lpstr>Slayt 9</vt:lpstr>
      <vt:lpstr>Konfor ve Estetik</vt:lpstr>
      <vt:lpstr>İlaç Kontrolü ve Güvenliği</vt:lpstr>
      <vt:lpstr>Malzeme Stokları</vt:lpstr>
      <vt:lpstr>Malzeme Stokları</vt:lpstr>
      <vt:lpstr>Hasta İhtiyaçları</vt:lpstr>
      <vt:lpstr>Geribildirim</vt:lpstr>
      <vt:lpstr>Geribildirim</vt:lpstr>
      <vt:lpstr>Düzce Üniversitesi Hastanesi</vt:lpstr>
      <vt:lpstr>Konuralp</vt:lpstr>
      <vt:lpstr>Osmangazi Üniversitesi Hastanesi</vt:lpstr>
      <vt:lpstr>Slayt 20</vt:lpstr>
      <vt:lpstr>Slayt 21</vt:lpstr>
      <vt:lpstr>Slayt 22</vt:lpstr>
      <vt:lpstr>Slayt 23</vt:lpstr>
      <vt:lpstr>Slayt 24</vt:lpstr>
      <vt:lpstr>Video 10 dk– ISO 9001, 22000, Gıda güvenliği, talimatlar, görev tanımları, eğitimler..</vt:lpstr>
      <vt:lpstr>Video 2dk - Formlar</vt:lpstr>
      <vt:lpstr>Video  2dk – Kalite yapılanması</vt:lpstr>
      <vt:lpstr>Video 6 dk – Talimatlar 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Video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Video</vt:lpstr>
      <vt:lpstr>Slayt 53</vt:lpstr>
      <vt:lpstr>Slayt 54</vt:lpstr>
      <vt:lpstr>Slayt 55</vt:lpstr>
      <vt:lpstr>Slayt 56</vt:lpstr>
      <vt:lpstr>Slayt 57</vt:lpstr>
      <vt:lpstr>Video</vt:lpstr>
      <vt:lpstr>Video</vt:lpstr>
      <vt:lpstr>Slayt 60</vt:lpstr>
      <vt:lpstr>Slayt 61</vt:lpstr>
      <vt:lpstr>Slayt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Zekeriya Aktürk</dc:creator>
  <cp:lastModifiedBy>Zekeriya Aktürk</cp:lastModifiedBy>
  <cp:revision>41</cp:revision>
  <dcterms:created xsi:type="dcterms:W3CDTF">2010-02-07T15:55:41Z</dcterms:created>
  <dcterms:modified xsi:type="dcterms:W3CDTF">2010-02-18T09:27:28Z</dcterms:modified>
</cp:coreProperties>
</file>