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6" r:id="rId2"/>
    <p:sldId id="454" r:id="rId3"/>
    <p:sldId id="467" r:id="rId4"/>
    <p:sldId id="455" r:id="rId5"/>
    <p:sldId id="456" r:id="rId6"/>
    <p:sldId id="470" r:id="rId7"/>
    <p:sldId id="471" r:id="rId8"/>
    <p:sldId id="469" r:id="rId9"/>
    <p:sldId id="457" r:id="rId10"/>
    <p:sldId id="466" r:id="rId11"/>
    <p:sldId id="472" r:id="rId12"/>
    <p:sldId id="459" r:id="rId13"/>
    <p:sldId id="474" r:id="rId14"/>
    <p:sldId id="460" r:id="rId15"/>
    <p:sldId id="478" r:id="rId16"/>
    <p:sldId id="473" r:id="rId17"/>
    <p:sldId id="479" r:id="rId18"/>
    <p:sldId id="461" r:id="rId19"/>
    <p:sldId id="476" r:id="rId20"/>
    <p:sldId id="477" r:id="rId21"/>
    <p:sldId id="463" r:id="rId22"/>
    <p:sldId id="464" r:id="rId23"/>
    <p:sldId id="480" r:id="rId24"/>
  </p:sldIdLst>
  <p:sldSz cx="9144000" cy="6858000" type="screen4x3"/>
  <p:notesSz cx="6761163" cy="9931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FFFF99"/>
    <a:srgbClr val="99CCFF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5F706-DFC2-A441-AD4A-B9FAAB9C7274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11B7E47-31ED-724A-832D-5352BF1575A2}">
      <dgm:prSet phldrT="[Text]"/>
      <dgm:spPr/>
      <dgm:t>
        <a:bodyPr/>
        <a:lstStyle/>
        <a:p>
          <a:r>
            <a:rPr lang="tr-TR" b="1" dirty="0" smtClean="0"/>
            <a:t>English </a:t>
          </a:r>
          <a:r>
            <a:rPr lang="tr-TR" b="1" dirty="0" err="1" smtClean="0"/>
            <a:t>Section</a:t>
          </a:r>
          <a:endParaRPr lang="tr-TR" b="1" dirty="0" smtClean="0"/>
        </a:p>
        <a:p>
          <a:r>
            <a:rPr lang="tr-TR" b="1" smtClean="0"/>
            <a:t>2009</a:t>
          </a:r>
          <a:endParaRPr lang="tr-TR" b="1" dirty="0"/>
        </a:p>
      </dgm:t>
    </dgm:pt>
    <dgm:pt modelId="{376F71C5-42C5-D942-89D1-16B8DE14B802}" type="parTrans" cxnId="{14AA7FDB-9A77-1547-80A8-55CBE010CCAD}">
      <dgm:prSet/>
      <dgm:spPr/>
      <dgm:t>
        <a:bodyPr/>
        <a:lstStyle/>
        <a:p>
          <a:endParaRPr lang="tr-TR"/>
        </a:p>
      </dgm:t>
    </dgm:pt>
    <dgm:pt modelId="{575CF132-BF64-0044-902E-50F1A10D57F2}" type="sibTrans" cxnId="{14AA7FDB-9A77-1547-80A8-55CBE010CCAD}">
      <dgm:prSet/>
      <dgm:spPr/>
      <dgm:t>
        <a:bodyPr/>
        <a:lstStyle/>
        <a:p>
          <a:endParaRPr lang="tr-TR"/>
        </a:p>
      </dgm:t>
    </dgm:pt>
    <dgm:pt modelId="{C9DDFCE1-9ADF-C04E-893E-745368F34651}">
      <dgm:prSet phldrT="[Text]"/>
      <dgm:spPr/>
      <dgm:t>
        <a:bodyPr/>
        <a:lstStyle/>
        <a:p>
          <a:r>
            <a:rPr lang="tr-TR" dirty="0" err="1" smtClean="0"/>
            <a:t>Prep</a:t>
          </a:r>
          <a:r>
            <a:rPr lang="tr-TR" dirty="0" smtClean="0"/>
            <a:t>. Class</a:t>
          </a:r>
        </a:p>
        <a:p>
          <a:r>
            <a:rPr lang="tr-TR" dirty="0" smtClean="0"/>
            <a:t>n=40</a:t>
          </a:r>
          <a:endParaRPr lang="tr-TR" dirty="0"/>
        </a:p>
      </dgm:t>
    </dgm:pt>
    <dgm:pt modelId="{4FDA6C26-CA86-654D-BFF4-6C7A3A34DCFA}" type="parTrans" cxnId="{BC8826C6-DFDC-1244-98AC-6CA3B0BFE3DD}">
      <dgm:prSet/>
      <dgm:spPr/>
      <dgm:t>
        <a:bodyPr/>
        <a:lstStyle/>
        <a:p>
          <a:endParaRPr lang="tr-TR"/>
        </a:p>
      </dgm:t>
    </dgm:pt>
    <dgm:pt modelId="{1CBEB907-472D-EF46-B6CB-67F51B22409D}" type="sibTrans" cxnId="{BC8826C6-DFDC-1244-98AC-6CA3B0BFE3DD}">
      <dgm:prSet/>
      <dgm:spPr/>
      <dgm:t>
        <a:bodyPr/>
        <a:lstStyle/>
        <a:p>
          <a:endParaRPr lang="tr-TR"/>
        </a:p>
      </dgm:t>
    </dgm:pt>
    <dgm:pt modelId="{7DAE1B25-A9DB-4B49-8C4D-6AADBB190547}">
      <dgm:prSet phldrT="[Text]"/>
      <dgm:spPr/>
      <dgm:t>
        <a:bodyPr/>
        <a:lstStyle/>
        <a:p>
          <a:r>
            <a:rPr lang="tr-TR" dirty="0" smtClean="0"/>
            <a:t>Class 2</a:t>
          </a:r>
        </a:p>
        <a:p>
          <a:r>
            <a:rPr lang="tr-TR" dirty="0" smtClean="0"/>
            <a:t>n=44</a:t>
          </a:r>
        </a:p>
      </dgm:t>
    </dgm:pt>
    <dgm:pt modelId="{88B0A58C-E5A4-CD4B-83ED-2B3DF0C7CC2B}" type="parTrans" cxnId="{F83A29C1-D551-1B40-8AF3-2FA9E9DB4800}">
      <dgm:prSet/>
      <dgm:spPr/>
      <dgm:t>
        <a:bodyPr/>
        <a:lstStyle/>
        <a:p>
          <a:endParaRPr lang="tr-TR"/>
        </a:p>
      </dgm:t>
    </dgm:pt>
    <dgm:pt modelId="{2CF566B8-99AE-234C-8380-FB9F3D2D9FFA}" type="sibTrans" cxnId="{F83A29C1-D551-1B40-8AF3-2FA9E9DB4800}">
      <dgm:prSet/>
      <dgm:spPr/>
      <dgm:t>
        <a:bodyPr/>
        <a:lstStyle/>
        <a:p>
          <a:endParaRPr lang="tr-TR"/>
        </a:p>
      </dgm:t>
    </dgm:pt>
    <dgm:pt modelId="{CAC6D684-5CC8-D541-9244-1F3FD93D1A77}">
      <dgm:prSet/>
      <dgm:spPr/>
      <dgm:t>
        <a:bodyPr/>
        <a:lstStyle/>
        <a:p>
          <a:r>
            <a:rPr lang="tr-TR" b="1" dirty="0" err="1" smtClean="0"/>
            <a:t>Turkish</a:t>
          </a:r>
          <a:r>
            <a:rPr lang="tr-TR" b="1" dirty="0" smtClean="0"/>
            <a:t> </a:t>
          </a:r>
          <a:r>
            <a:rPr lang="tr-TR" b="1" dirty="0" err="1" smtClean="0"/>
            <a:t>Section</a:t>
          </a:r>
          <a:r>
            <a:rPr lang="tr-TR" b="1" dirty="0" smtClean="0"/>
            <a:t> </a:t>
          </a:r>
        </a:p>
        <a:p>
          <a:r>
            <a:rPr lang="tr-TR" b="1" dirty="0" smtClean="0"/>
            <a:t>1962</a:t>
          </a:r>
          <a:endParaRPr lang="tr-TR" b="1" dirty="0"/>
        </a:p>
      </dgm:t>
    </dgm:pt>
    <dgm:pt modelId="{50F9615B-5E45-6243-BEC5-DCD630189094}" type="parTrans" cxnId="{485B1424-8119-134F-8E57-4BFAE63D509C}">
      <dgm:prSet/>
      <dgm:spPr/>
      <dgm:t>
        <a:bodyPr/>
        <a:lstStyle/>
        <a:p>
          <a:endParaRPr lang="tr-TR"/>
        </a:p>
      </dgm:t>
    </dgm:pt>
    <dgm:pt modelId="{C976FE6D-C5E0-3540-B923-F45A80842117}" type="sibTrans" cxnId="{485B1424-8119-134F-8E57-4BFAE63D509C}">
      <dgm:prSet/>
      <dgm:spPr/>
      <dgm:t>
        <a:bodyPr/>
        <a:lstStyle/>
        <a:p>
          <a:endParaRPr lang="tr-TR"/>
        </a:p>
      </dgm:t>
    </dgm:pt>
    <dgm:pt modelId="{759516CF-5945-C84C-8780-B05235671FFE}">
      <dgm:prSet/>
      <dgm:spPr/>
      <dgm:t>
        <a:bodyPr/>
        <a:lstStyle/>
        <a:p>
          <a:r>
            <a:rPr lang="tr-TR" dirty="0" smtClean="0"/>
            <a:t>Class 1</a:t>
          </a:r>
        </a:p>
        <a:p>
          <a:r>
            <a:rPr lang="tr-TR" dirty="0" smtClean="0"/>
            <a:t>n=274</a:t>
          </a:r>
          <a:endParaRPr lang="tr-TR" dirty="0"/>
        </a:p>
      </dgm:t>
    </dgm:pt>
    <dgm:pt modelId="{A96AD4BF-272A-9E4D-AF17-9196ECF0E12C}" type="parTrans" cxnId="{752C9956-62FE-0749-8BCA-AEBFA2AF506F}">
      <dgm:prSet/>
      <dgm:spPr/>
      <dgm:t>
        <a:bodyPr/>
        <a:lstStyle/>
        <a:p>
          <a:endParaRPr lang="tr-TR"/>
        </a:p>
      </dgm:t>
    </dgm:pt>
    <dgm:pt modelId="{B3522F97-C13E-1D4F-8424-705CFE78DE33}" type="sibTrans" cxnId="{752C9956-62FE-0749-8BCA-AEBFA2AF506F}">
      <dgm:prSet/>
      <dgm:spPr/>
      <dgm:t>
        <a:bodyPr/>
        <a:lstStyle/>
        <a:p>
          <a:endParaRPr lang="tr-TR"/>
        </a:p>
      </dgm:t>
    </dgm:pt>
    <dgm:pt modelId="{0A20C450-4E88-B74C-A518-421C27B014AB}">
      <dgm:prSet/>
      <dgm:spPr/>
      <dgm:t>
        <a:bodyPr/>
        <a:lstStyle/>
        <a:p>
          <a:r>
            <a:rPr lang="tr-TR" dirty="0" smtClean="0"/>
            <a:t>Class 2</a:t>
          </a:r>
        </a:p>
        <a:p>
          <a:r>
            <a:rPr lang="tr-TR" dirty="0" smtClean="0"/>
            <a:t>n=259</a:t>
          </a:r>
          <a:endParaRPr lang="tr-TR" dirty="0"/>
        </a:p>
      </dgm:t>
    </dgm:pt>
    <dgm:pt modelId="{C8884F80-A741-B844-87F1-259FC7041217}" type="parTrans" cxnId="{D026EDAD-0C34-6549-8C72-10013E79C95C}">
      <dgm:prSet/>
      <dgm:spPr/>
      <dgm:t>
        <a:bodyPr/>
        <a:lstStyle/>
        <a:p>
          <a:endParaRPr lang="tr-TR"/>
        </a:p>
      </dgm:t>
    </dgm:pt>
    <dgm:pt modelId="{A568AA73-DA20-944F-942B-BD0C1B9D7EDF}" type="sibTrans" cxnId="{D026EDAD-0C34-6549-8C72-10013E79C95C}">
      <dgm:prSet/>
      <dgm:spPr/>
      <dgm:t>
        <a:bodyPr/>
        <a:lstStyle/>
        <a:p>
          <a:endParaRPr lang="tr-TR"/>
        </a:p>
      </dgm:t>
    </dgm:pt>
    <dgm:pt modelId="{C44122B5-DDEC-BF41-9303-CE3567F8965D}">
      <dgm:prSet/>
      <dgm:spPr/>
      <dgm:t>
        <a:bodyPr/>
        <a:lstStyle/>
        <a:p>
          <a:r>
            <a:rPr lang="tr-TR" dirty="0" smtClean="0"/>
            <a:t>Class 3</a:t>
          </a:r>
        </a:p>
        <a:p>
          <a:r>
            <a:rPr lang="tr-TR" dirty="0" smtClean="0"/>
            <a:t>n=247</a:t>
          </a:r>
          <a:endParaRPr lang="tr-TR" dirty="0"/>
        </a:p>
      </dgm:t>
    </dgm:pt>
    <dgm:pt modelId="{6759B34C-7D5E-374A-932A-7E7DD1984FAF}" type="parTrans" cxnId="{C0289BE2-1008-DD45-B8E5-595861685231}">
      <dgm:prSet/>
      <dgm:spPr/>
      <dgm:t>
        <a:bodyPr/>
        <a:lstStyle/>
        <a:p>
          <a:endParaRPr lang="tr-TR"/>
        </a:p>
      </dgm:t>
    </dgm:pt>
    <dgm:pt modelId="{087A2869-3AA7-5F47-869C-EB25FE9958BC}" type="sibTrans" cxnId="{C0289BE2-1008-DD45-B8E5-595861685231}">
      <dgm:prSet/>
      <dgm:spPr/>
      <dgm:t>
        <a:bodyPr/>
        <a:lstStyle/>
        <a:p>
          <a:endParaRPr lang="tr-TR"/>
        </a:p>
      </dgm:t>
    </dgm:pt>
    <dgm:pt modelId="{9FF63665-3E35-2E46-B413-E937D900F52A}">
      <dgm:prSet/>
      <dgm:spPr/>
      <dgm:t>
        <a:bodyPr/>
        <a:lstStyle/>
        <a:p>
          <a:r>
            <a:rPr lang="tr-TR" dirty="0" smtClean="0"/>
            <a:t>Class 4</a:t>
          </a:r>
        </a:p>
        <a:p>
          <a:r>
            <a:rPr lang="tr-TR" dirty="0" smtClean="0"/>
            <a:t>n=245</a:t>
          </a:r>
          <a:endParaRPr lang="tr-TR" dirty="0"/>
        </a:p>
      </dgm:t>
    </dgm:pt>
    <dgm:pt modelId="{7F4381E3-CC71-924F-9317-EF777D0A3C1C}" type="parTrans" cxnId="{0D21D01E-690A-0244-BAAA-FEDA39D610D9}">
      <dgm:prSet/>
      <dgm:spPr/>
      <dgm:t>
        <a:bodyPr/>
        <a:lstStyle/>
        <a:p>
          <a:endParaRPr lang="tr-TR"/>
        </a:p>
      </dgm:t>
    </dgm:pt>
    <dgm:pt modelId="{D36C82A4-BF29-A448-8333-8EC1C0C7453A}" type="sibTrans" cxnId="{0D21D01E-690A-0244-BAAA-FEDA39D610D9}">
      <dgm:prSet/>
      <dgm:spPr/>
      <dgm:t>
        <a:bodyPr/>
        <a:lstStyle/>
        <a:p>
          <a:endParaRPr lang="tr-TR"/>
        </a:p>
      </dgm:t>
    </dgm:pt>
    <dgm:pt modelId="{3CD62814-BD56-3444-A1B5-661C6176EBD7}">
      <dgm:prSet/>
      <dgm:spPr/>
      <dgm:t>
        <a:bodyPr/>
        <a:lstStyle/>
        <a:p>
          <a:r>
            <a:rPr lang="tr-TR" dirty="0" smtClean="0"/>
            <a:t>Class 5</a:t>
          </a:r>
        </a:p>
        <a:p>
          <a:r>
            <a:rPr lang="tr-TR" dirty="0" smtClean="0"/>
            <a:t>n=246</a:t>
          </a:r>
          <a:endParaRPr lang="tr-TR" dirty="0"/>
        </a:p>
      </dgm:t>
    </dgm:pt>
    <dgm:pt modelId="{E2A39793-9A27-A748-ADC3-D151991CEF1E}" type="parTrans" cxnId="{4981215D-515C-1B4B-8D43-CC15794CF95D}">
      <dgm:prSet/>
      <dgm:spPr/>
      <dgm:t>
        <a:bodyPr/>
        <a:lstStyle/>
        <a:p>
          <a:endParaRPr lang="tr-TR"/>
        </a:p>
      </dgm:t>
    </dgm:pt>
    <dgm:pt modelId="{AD5DDBDC-7503-E541-AA65-6086C42FA805}" type="sibTrans" cxnId="{4981215D-515C-1B4B-8D43-CC15794CF95D}">
      <dgm:prSet/>
      <dgm:spPr/>
      <dgm:t>
        <a:bodyPr/>
        <a:lstStyle/>
        <a:p>
          <a:endParaRPr lang="tr-TR"/>
        </a:p>
      </dgm:t>
    </dgm:pt>
    <dgm:pt modelId="{7C03E909-73A6-6B4E-8D89-A6314BCBFEE6}">
      <dgm:prSet/>
      <dgm:spPr/>
      <dgm:t>
        <a:bodyPr/>
        <a:lstStyle/>
        <a:p>
          <a:r>
            <a:rPr lang="tr-TR" dirty="0" smtClean="0"/>
            <a:t>Class 6</a:t>
          </a:r>
        </a:p>
        <a:p>
          <a:r>
            <a:rPr lang="tr-TR" dirty="0" smtClean="0"/>
            <a:t>n=266</a:t>
          </a:r>
          <a:endParaRPr lang="tr-TR" dirty="0"/>
        </a:p>
      </dgm:t>
    </dgm:pt>
    <dgm:pt modelId="{690D8255-68B1-F643-A71E-E381BA355273}" type="parTrans" cxnId="{8D4066E8-9352-3B4C-8A34-F065A4DC0585}">
      <dgm:prSet/>
      <dgm:spPr/>
      <dgm:t>
        <a:bodyPr/>
        <a:lstStyle/>
        <a:p>
          <a:endParaRPr lang="tr-TR"/>
        </a:p>
      </dgm:t>
    </dgm:pt>
    <dgm:pt modelId="{37201B7E-20A5-ED40-B9B6-04B06EE6655B}" type="sibTrans" cxnId="{8D4066E8-9352-3B4C-8A34-F065A4DC0585}">
      <dgm:prSet/>
      <dgm:spPr/>
      <dgm:t>
        <a:bodyPr/>
        <a:lstStyle/>
        <a:p>
          <a:endParaRPr lang="tr-TR"/>
        </a:p>
      </dgm:t>
    </dgm:pt>
    <dgm:pt modelId="{3DFB2B71-12DF-9B44-AFDB-3E0BD119A88A}">
      <dgm:prSet phldrT="[Text]"/>
      <dgm:spPr/>
      <dgm:t>
        <a:bodyPr/>
        <a:lstStyle/>
        <a:p>
          <a:r>
            <a:rPr lang="tr-TR" dirty="0" smtClean="0"/>
            <a:t>Class 3</a:t>
          </a:r>
        </a:p>
        <a:p>
          <a:r>
            <a:rPr lang="tr-TR" dirty="0" smtClean="0"/>
            <a:t>n=36</a:t>
          </a:r>
        </a:p>
        <a:p>
          <a:endParaRPr lang="tr-TR" dirty="0" smtClean="0"/>
        </a:p>
      </dgm:t>
    </dgm:pt>
    <dgm:pt modelId="{341895F0-4FB9-5A4E-B08C-768A6492C57B}" type="parTrans" cxnId="{D1BF8C67-7897-624E-910C-F5DE3499C07B}">
      <dgm:prSet/>
      <dgm:spPr/>
      <dgm:t>
        <a:bodyPr/>
        <a:lstStyle/>
        <a:p>
          <a:endParaRPr lang="tr-TR"/>
        </a:p>
      </dgm:t>
    </dgm:pt>
    <dgm:pt modelId="{783287E9-F06C-9443-AB68-6B0650A47B14}" type="sibTrans" cxnId="{D1BF8C67-7897-624E-910C-F5DE3499C07B}">
      <dgm:prSet/>
      <dgm:spPr/>
      <dgm:t>
        <a:bodyPr/>
        <a:lstStyle/>
        <a:p>
          <a:endParaRPr lang="tr-TR"/>
        </a:p>
      </dgm:t>
    </dgm:pt>
    <dgm:pt modelId="{A9048C27-74BB-5D4F-A427-440A656AF304}">
      <dgm:prSet phldrT="[Text]"/>
      <dgm:spPr/>
      <dgm:t>
        <a:bodyPr/>
        <a:lstStyle/>
        <a:p>
          <a:r>
            <a:rPr lang="tr-TR" dirty="0" smtClean="0"/>
            <a:t>Class 4</a:t>
          </a:r>
        </a:p>
        <a:p>
          <a:r>
            <a:rPr lang="tr-TR" dirty="0" smtClean="0"/>
            <a:t>n=28</a:t>
          </a:r>
        </a:p>
      </dgm:t>
    </dgm:pt>
    <dgm:pt modelId="{0993AF18-E681-0C47-B9EF-11E2C4AA2B75}" type="parTrans" cxnId="{3A5FEDFC-F4D3-4E42-A756-6D47CF928A3B}">
      <dgm:prSet/>
      <dgm:spPr/>
      <dgm:t>
        <a:bodyPr/>
        <a:lstStyle/>
        <a:p>
          <a:endParaRPr lang="tr-TR"/>
        </a:p>
      </dgm:t>
    </dgm:pt>
    <dgm:pt modelId="{D8419EB7-D966-3C47-8260-EC56EF29C7DA}" type="sibTrans" cxnId="{3A5FEDFC-F4D3-4E42-A756-6D47CF928A3B}">
      <dgm:prSet/>
      <dgm:spPr/>
      <dgm:t>
        <a:bodyPr/>
        <a:lstStyle/>
        <a:p>
          <a:endParaRPr lang="tr-TR"/>
        </a:p>
      </dgm:t>
    </dgm:pt>
    <dgm:pt modelId="{10354E14-A8BA-5745-B1CF-71B6EC5634C3}">
      <dgm:prSet phldrT="[Text]"/>
      <dgm:spPr/>
      <dgm:t>
        <a:bodyPr/>
        <a:lstStyle/>
        <a:p>
          <a:r>
            <a:rPr lang="tr-TR" dirty="0" smtClean="0"/>
            <a:t>Class 1</a:t>
          </a:r>
        </a:p>
        <a:p>
          <a:r>
            <a:rPr lang="tr-TR" dirty="0" smtClean="0"/>
            <a:t>n=35</a:t>
          </a:r>
          <a:endParaRPr lang="tr-TR" dirty="0"/>
        </a:p>
      </dgm:t>
    </dgm:pt>
    <dgm:pt modelId="{5A2F6024-80DD-724D-B454-DDF123D3F5A7}" type="parTrans" cxnId="{34D6C23D-080D-9648-A9D9-8A8343421402}">
      <dgm:prSet/>
      <dgm:spPr/>
      <dgm:t>
        <a:bodyPr/>
        <a:lstStyle/>
        <a:p>
          <a:endParaRPr lang="tr-TR"/>
        </a:p>
      </dgm:t>
    </dgm:pt>
    <dgm:pt modelId="{6489F816-8A2C-1748-B690-7C6B5FEC6C5D}" type="sibTrans" cxnId="{34D6C23D-080D-9648-A9D9-8A8343421402}">
      <dgm:prSet/>
      <dgm:spPr/>
      <dgm:t>
        <a:bodyPr/>
        <a:lstStyle/>
        <a:p>
          <a:endParaRPr lang="tr-TR"/>
        </a:p>
      </dgm:t>
    </dgm:pt>
    <dgm:pt modelId="{B079C8FD-442D-E44D-B6AB-7090F41563C9}" type="pres">
      <dgm:prSet presAssocID="{0775F706-DFC2-A441-AD4A-B9FAAB9C72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357106-3158-7C47-BD2A-23113F3CC72B}" type="pres">
      <dgm:prSet presAssocID="{CAC6D684-5CC8-D541-9244-1F3FD93D1A77}" presName="hierRoot1" presStyleCnt="0"/>
      <dgm:spPr/>
    </dgm:pt>
    <dgm:pt modelId="{37604407-721A-1244-8CD6-711F724F0AE4}" type="pres">
      <dgm:prSet presAssocID="{CAC6D684-5CC8-D541-9244-1F3FD93D1A77}" presName="composite" presStyleCnt="0"/>
      <dgm:spPr/>
    </dgm:pt>
    <dgm:pt modelId="{700B7E59-3ABB-5B42-8C47-5B1F0C8188D8}" type="pres">
      <dgm:prSet presAssocID="{CAC6D684-5CC8-D541-9244-1F3FD93D1A77}" presName="background" presStyleLbl="node0" presStyleIdx="0" presStyleCnt="2"/>
      <dgm:spPr/>
    </dgm:pt>
    <dgm:pt modelId="{1FAB7694-444D-D347-9CAB-9EC18ADB84E3}" type="pres">
      <dgm:prSet presAssocID="{CAC6D684-5CC8-D541-9244-1F3FD93D1A7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7B8947-E2CB-884C-8532-EF3CE0E7451E}" type="pres">
      <dgm:prSet presAssocID="{CAC6D684-5CC8-D541-9244-1F3FD93D1A77}" presName="hierChild2" presStyleCnt="0"/>
      <dgm:spPr/>
    </dgm:pt>
    <dgm:pt modelId="{ADFDAA4B-22CC-D848-9AF3-2FE532A8EE3E}" type="pres">
      <dgm:prSet presAssocID="{A96AD4BF-272A-9E4D-AF17-9196ECF0E1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ABC4E30-9940-984A-B6D7-DB0738D169A4}" type="pres">
      <dgm:prSet presAssocID="{759516CF-5945-C84C-8780-B05235671FFE}" presName="hierRoot2" presStyleCnt="0"/>
      <dgm:spPr/>
    </dgm:pt>
    <dgm:pt modelId="{1E4C62AE-DBAC-B942-8FB2-82E1DECB4EA1}" type="pres">
      <dgm:prSet presAssocID="{759516CF-5945-C84C-8780-B05235671FFE}" presName="composite2" presStyleCnt="0"/>
      <dgm:spPr/>
    </dgm:pt>
    <dgm:pt modelId="{DE75ECCB-8C21-6544-B3CD-86E05153C615}" type="pres">
      <dgm:prSet presAssocID="{759516CF-5945-C84C-8780-B05235671FFE}" presName="background2" presStyleLbl="node2" presStyleIdx="0" presStyleCnt="2"/>
      <dgm:spPr/>
    </dgm:pt>
    <dgm:pt modelId="{41551C99-7477-644B-BBB8-BA6C7E5C59D5}" type="pres">
      <dgm:prSet presAssocID="{759516CF-5945-C84C-8780-B05235671FF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CEFFDF-7C9D-C04A-950C-DF54015204F8}" type="pres">
      <dgm:prSet presAssocID="{759516CF-5945-C84C-8780-B05235671FFE}" presName="hierChild3" presStyleCnt="0"/>
      <dgm:spPr/>
    </dgm:pt>
    <dgm:pt modelId="{7BEA5113-3F63-D34E-9E7F-0DDBEC8475E9}" type="pres">
      <dgm:prSet presAssocID="{C8884F80-A741-B844-87F1-259FC704121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5CE083B-7A7D-E047-BD36-EE270D75945B}" type="pres">
      <dgm:prSet presAssocID="{0A20C450-4E88-B74C-A518-421C27B014AB}" presName="hierRoot3" presStyleCnt="0"/>
      <dgm:spPr/>
    </dgm:pt>
    <dgm:pt modelId="{694E7C3A-8873-794A-ABA0-27065B312D62}" type="pres">
      <dgm:prSet presAssocID="{0A20C450-4E88-B74C-A518-421C27B014AB}" presName="composite3" presStyleCnt="0"/>
      <dgm:spPr/>
    </dgm:pt>
    <dgm:pt modelId="{7F4748B3-F47A-9D4E-B8CA-8F319B710581}" type="pres">
      <dgm:prSet presAssocID="{0A20C450-4E88-B74C-A518-421C27B014AB}" presName="background3" presStyleLbl="node3" presStyleIdx="0" presStyleCnt="2"/>
      <dgm:spPr/>
    </dgm:pt>
    <dgm:pt modelId="{71E127A4-012A-1E40-97F2-C2B4CEB85AA5}" type="pres">
      <dgm:prSet presAssocID="{0A20C450-4E88-B74C-A518-421C27B014A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8EB90-A9B8-7B49-ACAE-865A6CCAC9D6}" type="pres">
      <dgm:prSet presAssocID="{0A20C450-4E88-B74C-A518-421C27B014AB}" presName="hierChild4" presStyleCnt="0"/>
      <dgm:spPr/>
    </dgm:pt>
    <dgm:pt modelId="{FF19AB84-852D-2C42-8E79-40456B79F353}" type="pres">
      <dgm:prSet presAssocID="{6759B34C-7D5E-374A-932A-7E7DD1984FAF}" presName="Name23" presStyleLbl="parChTrans1D4" presStyleIdx="0" presStyleCnt="7"/>
      <dgm:spPr/>
      <dgm:t>
        <a:bodyPr/>
        <a:lstStyle/>
        <a:p>
          <a:endParaRPr lang="en-US"/>
        </a:p>
      </dgm:t>
    </dgm:pt>
    <dgm:pt modelId="{8C13443F-86D3-A74E-9553-BD48AF8958C0}" type="pres">
      <dgm:prSet presAssocID="{C44122B5-DDEC-BF41-9303-CE3567F8965D}" presName="hierRoot4" presStyleCnt="0"/>
      <dgm:spPr/>
    </dgm:pt>
    <dgm:pt modelId="{7A6DEF29-D3D6-0D41-BE05-2820B1AF99C3}" type="pres">
      <dgm:prSet presAssocID="{C44122B5-DDEC-BF41-9303-CE3567F8965D}" presName="composite4" presStyleCnt="0"/>
      <dgm:spPr/>
    </dgm:pt>
    <dgm:pt modelId="{91953CA7-1486-CD4D-819C-71DEDB69E32A}" type="pres">
      <dgm:prSet presAssocID="{C44122B5-DDEC-BF41-9303-CE3567F8965D}" presName="background4" presStyleLbl="node4" presStyleIdx="0" presStyleCnt="7"/>
      <dgm:spPr/>
    </dgm:pt>
    <dgm:pt modelId="{038FECD4-F182-AB44-A442-F9168A981A04}" type="pres">
      <dgm:prSet presAssocID="{C44122B5-DDEC-BF41-9303-CE3567F8965D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22CD24-57E7-1A41-84FB-40682250FDD3}" type="pres">
      <dgm:prSet presAssocID="{C44122B5-DDEC-BF41-9303-CE3567F8965D}" presName="hierChild5" presStyleCnt="0"/>
      <dgm:spPr/>
    </dgm:pt>
    <dgm:pt modelId="{4343A2DC-85BB-F047-8A34-15535E957F06}" type="pres">
      <dgm:prSet presAssocID="{7F4381E3-CC71-924F-9317-EF777D0A3C1C}" presName="Name23" presStyleLbl="parChTrans1D4" presStyleIdx="1" presStyleCnt="7"/>
      <dgm:spPr/>
      <dgm:t>
        <a:bodyPr/>
        <a:lstStyle/>
        <a:p>
          <a:endParaRPr lang="en-US"/>
        </a:p>
      </dgm:t>
    </dgm:pt>
    <dgm:pt modelId="{8D68339C-D9D1-BA45-B723-383D4620552F}" type="pres">
      <dgm:prSet presAssocID="{9FF63665-3E35-2E46-B413-E937D900F52A}" presName="hierRoot4" presStyleCnt="0"/>
      <dgm:spPr/>
    </dgm:pt>
    <dgm:pt modelId="{FCCE4073-D8DC-A645-9E73-3AFEE3FB5ECE}" type="pres">
      <dgm:prSet presAssocID="{9FF63665-3E35-2E46-B413-E937D900F52A}" presName="composite4" presStyleCnt="0"/>
      <dgm:spPr/>
    </dgm:pt>
    <dgm:pt modelId="{076CC257-D352-724C-95AF-167E5679DAA6}" type="pres">
      <dgm:prSet presAssocID="{9FF63665-3E35-2E46-B413-E937D900F52A}" presName="background4" presStyleLbl="node4" presStyleIdx="1" presStyleCnt="7"/>
      <dgm:spPr/>
    </dgm:pt>
    <dgm:pt modelId="{36610FE0-426C-5448-A649-C3A305F32897}" type="pres">
      <dgm:prSet presAssocID="{9FF63665-3E35-2E46-B413-E937D900F52A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D10EF2-2B34-3D46-9941-AF5D02F92288}" type="pres">
      <dgm:prSet presAssocID="{9FF63665-3E35-2E46-B413-E937D900F52A}" presName="hierChild5" presStyleCnt="0"/>
      <dgm:spPr/>
    </dgm:pt>
    <dgm:pt modelId="{EE3AC3B3-089F-2E40-A53C-0998DBCBF773}" type="pres">
      <dgm:prSet presAssocID="{E2A39793-9A27-A748-ADC3-D151991CEF1E}" presName="Name23" presStyleLbl="parChTrans1D4" presStyleIdx="2" presStyleCnt="7"/>
      <dgm:spPr/>
      <dgm:t>
        <a:bodyPr/>
        <a:lstStyle/>
        <a:p>
          <a:endParaRPr lang="en-US"/>
        </a:p>
      </dgm:t>
    </dgm:pt>
    <dgm:pt modelId="{EB2EF0B5-4EAA-234F-B412-EFF5C13EF015}" type="pres">
      <dgm:prSet presAssocID="{3CD62814-BD56-3444-A1B5-661C6176EBD7}" presName="hierRoot4" presStyleCnt="0"/>
      <dgm:spPr/>
    </dgm:pt>
    <dgm:pt modelId="{C1535B90-F07C-C844-B5D5-25233BAF8117}" type="pres">
      <dgm:prSet presAssocID="{3CD62814-BD56-3444-A1B5-661C6176EBD7}" presName="composite4" presStyleCnt="0"/>
      <dgm:spPr/>
    </dgm:pt>
    <dgm:pt modelId="{D25204B3-674B-F944-BE9C-583545E4E699}" type="pres">
      <dgm:prSet presAssocID="{3CD62814-BD56-3444-A1B5-661C6176EBD7}" presName="background4" presStyleLbl="node4" presStyleIdx="2" presStyleCnt="7"/>
      <dgm:spPr/>
    </dgm:pt>
    <dgm:pt modelId="{47B397D3-1B50-6246-890D-8907333F0827}" type="pres">
      <dgm:prSet presAssocID="{3CD62814-BD56-3444-A1B5-661C6176EBD7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E729EE-338F-444F-BF3C-2ADDD0B43B29}" type="pres">
      <dgm:prSet presAssocID="{3CD62814-BD56-3444-A1B5-661C6176EBD7}" presName="hierChild5" presStyleCnt="0"/>
      <dgm:spPr/>
    </dgm:pt>
    <dgm:pt modelId="{33906812-BF5E-1343-A6C7-07FC78C73BF9}" type="pres">
      <dgm:prSet presAssocID="{690D8255-68B1-F643-A71E-E381BA355273}" presName="Name23" presStyleLbl="parChTrans1D4" presStyleIdx="3" presStyleCnt="7"/>
      <dgm:spPr/>
      <dgm:t>
        <a:bodyPr/>
        <a:lstStyle/>
        <a:p>
          <a:endParaRPr lang="en-US"/>
        </a:p>
      </dgm:t>
    </dgm:pt>
    <dgm:pt modelId="{711C2857-E4E5-A34D-A870-8B73B7F97596}" type="pres">
      <dgm:prSet presAssocID="{7C03E909-73A6-6B4E-8D89-A6314BCBFEE6}" presName="hierRoot4" presStyleCnt="0"/>
      <dgm:spPr/>
    </dgm:pt>
    <dgm:pt modelId="{6130A5A3-0A51-844F-9F1C-60B2FEE4B45F}" type="pres">
      <dgm:prSet presAssocID="{7C03E909-73A6-6B4E-8D89-A6314BCBFEE6}" presName="composite4" presStyleCnt="0"/>
      <dgm:spPr/>
    </dgm:pt>
    <dgm:pt modelId="{261DBD47-112D-1F42-8531-F7A728A70AFD}" type="pres">
      <dgm:prSet presAssocID="{7C03E909-73A6-6B4E-8D89-A6314BCBFEE6}" presName="background4" presStyleLbl="node4" presStyleIdx="3" presStyleCnt="7"/>
      <dgm:spPr/>
    </dgm:pt>
    <dgm:pt modelId="{44528D65-DF4E-B84D-8490-FC983DA1350B}" type="pres">
      <dgm:prSet presAssocID="{7C03E909-73A6-6B4E-8D89-A6314BCBFEE6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03FECA-BC71-444D-B3B4-DFF74BFCD315}" type="pres">
      <dgm:prSet presAssocID="{7C03E909-73A6-6B4E-8D89-A6314BCBFEE6}" presName="hierChild5" presStyleCnt="0"/>
      <dgm:spPr/>
    </dgm:pt>
    <dgm:pt modelId="{0E0E3F6E-3DA3-9D46-801D-212BB3DC881C}" type="pres">
      <dgm:prSet presAssocID="{411B7E47-31ED-724A-832D-5352BF1575A2}" presName="hierRoot1" presStyleCnt="0"/>
      <dgm:spPr/>
    </dgm:pt>
    <dgm:pt modelId="{79767733-08ED-D94B-8457-FF3E43BE974A}" type="pres">
      <dgm:prSet presAssocID="{411B7E47-31ED-724A-832D-5352BF1575A2}" presName="composite" presStyleCnt="0"/>
      <dgm:spPr/>
    </dgm:pt>
    <dgm:pt modelId="{095ABC0A-6D3D-7C40-9533-C48F7359473A}" type="pres">
      <dgm:prSet presAssocID="{411B7E47-31ED-724A-832D-5352BF1575A2}" presName="background" presStyleLbl="node0" presStyleIdx="1" presStyleCnt="2"/>
      <dgm:spPr/>
    </dgm:pt>
    <dgm:pt modelId="{837355B0-D72A-E349-A5C7-B78FD37E87BF}" type="pres">
      <dgm:prSet presAssocID="{411B7E47-31ED-724A-832D-5352BF1575A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3EA5D-1359-BE48-9022-28A57B9DE141}" type="pres">
      <dgm:prSet presAssocID="{411B7E47-31ED-724A-832D-5352BF1575A2}" presName="hierChild2" presStyleCnt="0"/>
      <dgm:spPr/>
    </dgm:pt>
    <dgm:pt modelId="{8352F799-95A5-C74B-8B2A-2BA6C1F38601}" type="pres">
      <dgm:prSet presAssocID="{4FDA6C26-CA86-654D-BFF4-6C7A3A34DCF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9379FB0-4F90-E94D-B4C4-09CFC2FF3EAB}" type="pres">
      <dgm:prSet presAssocID="{C9DDFCE1-9ADF-C04E-893E-745368F34651}" presName="hierRoot2" presStyleCnt="0"/>
      <dgm:spPr/>
    </dgm:pt>
    <dgm:pt modelId="{DF23F823-3CB7-4146-A267-45197E8FA614}" type="pres">
      <dgm:prSet presAssocID="{C9DDFCE1-9ADF-C04E-893E-745368F34651}" presName="composite2" presStyleCnt="0"/>
      <dgm:spPr/>
    </dgm:pt>
    <dgm:pt modelId="{CC0411FA-BC46-A646-9CCB-9FCDB6DF8DD7}" type="pres">
      <dgm:prSet presAssocID="{C9DDFCE1-9ADF-C04E-893E-745368F34651}" presName="background2" presStyleLbl="node2" presStyleIdx="1" presStyleCnt="2"/>
      <dgm:spPr/>
    </dgm:pt>
    <dgm:pt modelId="{61CF4EBF-E020-D04F-8876-F0F0C0D76F76}" type="pres">
      <dgm:prSet presAssocID="{C9DDFCE1-9ADF-C04E-893E-745368F3465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5887D-E165-E14E-84B0-A5527561BD90}" type="pres">
      <dgm:prSet presAssocID="{C9DDFCE1-9ADF-C04E-893E-745368F34651}" presName="hierChild3" presStyleCnt="0"/>
      <dgm:spPr/>
    </dgm:pt>
    <dgm:pt modelId="{7353F5CA-9729-0548-9FD9-6630E610A37D}" type="pres">
      <dgm:prSet presAssocID="{5A2F6024-80DD-724D-B454-DDF123D3F5A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CA70B1B-8EBF-2448-92A3-727124632C9D}" type="pres">
      <dgm:prSet presAssocID="{10354E14-A8BA-5745-B1CF-71B6EC5634C3}" presName="hierRoot3" presStyleCnt="0"/>
      <dgm:spPr/>
    </dgm:pt>
    <dgm:pt modelId="{0378E2BD-3EDA-B140-8EC8-34080DD77598}" type="pres">
      <dgm:prSet presAssocID="{10354E14-A8BA-5745-B1CF-71B6EC5634C3}" presName="composite3" presStyleCnt="0"/>
      <dgm:spPr/>
    </dgm:pt>
    <dgm:pt modelId="{3A8CCC41-7769-494F-92B4-0618E45C7C23}" type="pres">
      <dgm:prSet presAssocID="{10354E14-A8BA-5745-B1CF-71B6EC5634C3}" presName="background3" presStyleLbl="node3" presStyleIdx="1" presStyleCnt="2"/>
      <dgm:spPr/>
    </dgm:pt>
    <dgm:pt modelId="{813BE823-51B2-AE44-A6CF-6B4B3EC7C3B7}" type="pres">
      <dgm:prSet presAssocID="{10354E14-A8BA-5745-B1CF-71B6EC5634C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8005D1-A317-ED41-AB8C-274C3B5BFA4D}" type="pres">
      <dgm:prSet presAssocID="{10354E14-A8BA-5745-B1CF-71B6EC5634C3}" presName="hierChild4" presStyleCnt="0"/>
      <dgm:spPr/>
    </dgm:pt>
    <dgm:pt modelId="{8A689FA1-DA2B-6B48-B9B1-5BCEF091C3EC}" type="pres">
      <dgm:prSet presAssocID="{88B0A58C-E5A4-CD4B-83ED-2B3DF0C7CC2B}" presName="Name23" presStyleLbl="parChTrans1D4" presStyleIdx="4" presStyleCnt="7"/>
      <dgm:spPr/>
      <dgm:t>
        <a:bodyPr/>
        <a:lstStyle/>
        <a:p>
          <a:endParaRPr lang="en-US"/>
        </a:p>
      </dgm:t>
    </dgm:pt>
    <dgm:pt modelId="{DAD16187-D275-F64C-A22F-00A2A5BFE306}" type="pres">
      <dgm:prSet presAssocID="{7DAE1B25-A9DB-4B49-8C4D-6AADBB190547}" presName="hierRoot4" presStyleCnt="0"/>
      <dgm:spPr/>
    </dgm:pt>
    <dgm:pt modelId="{6E449E54-2576-D94D-B17E-A3C597CDAB04}" type="pres">
      <dgm:prSet presAssocID="{7DAE1B25-A9DB-4B49-8C4D-6AADBB190547}" presName="composite4" presStyleCnt="0"/>
      <dgm:spPr/>
    </dgm:pt>
    <dgm:pt modelId="{7BAF63DD-A4E6-234C-BC2A-EC9CB80CD3B7}" type="pres">
      <dgm:prSet presAssocID="{7DAE1B25-A9DB-4B49-8C4D-6AADBB190547}" presName="background4" presStyleLbl="node4" presStyleIdx="4" presStyleCnt="7"/>
      <dgm:spPr/>
    </dgm:pt>
    <dgm:pt modelId="{C55890F6-85FB-0644-AFC3-C2506A73B1B8}" type="pres">
      <dgm:prSet presAssocID="{7DAE1B25-A9DB-4B49-8C4D-6AADBB190547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A146E-806F-DA45-BFD6-156FB3007A91}" type="pres">
      <dgm:prSet presAssocID="{7DAE1B25-A9DB-4B49-8C4D-6AADBB190547}" presName="hierChild5" presStyleCnt="0"/>
      <dgm:spPr/>
    </dgm:pt>
    <dgm:pt modelId="{B780ED6F-9EDB-DF44-893C-2E0E1F306BFD}" type="pres">
      <dgm:prSet presAssocID="{341895F0-4FB9-5A4E-B08C-768A6492C57B}" presName="Name23" presStyleLbl="parChTrans1D4" presStyleIdx="5" presStyleCnt="7"/>
      <dgm:spPr/>
      <dgm:t>
        <a:bodyPr/>
        <a:lstStyle/>
        <a:p>
          <a:endParaRPr lang="en-US"/>
        </a:p>
      </dgm:t>
    </dgm:pt>
    <dgm:pt modelId="{A9CDFB4F-2123-8C4E-9D52-CC5F0D746191}" type="pres">
      <dgm:prSet presAssocID="{3DFB2B71-12DF-9B44-AFDB-3E0BD119A88A}" presName="hierRoot4" presStyleCnt="0"/>
      <dgm:spPr/>
    </dgm:pt>
    <dgm:pt modelId="{28FD968E-C106-614F-BB31-0340EC65461A}" type="pres">
      <dgm:prSet presAssocID="{3DFB2B71-12DF-9B44-AFDB-3E0BD119A88A}" presName="composite4" presStyleCnt="0"/>
      <dgm:spPr/>
    </dgm:pt>
    <dgm:pt modelId="{4986239E-C979-C341-879E-15CC6789A1C8}" type="pres">
      <dgm:prSet presAssocID="{3DFB2B71-12DF-9B44-AFDB-3E0BD119A88A}" presName="background4" presStyleLbl="node4" presStyleIdx="5" presStyleCnt="7"/>
      <dgm:spPr/>
    </dgm:pt>
    <dgm:pt modelId="{3AD44ADB-CBC2-6B44-BC02-1454824BAEB1}" type="pres">
      <dgm:prSet presAssocID="{3DFB2B71-12DF-9B44-AFDB-3E0BD119A88A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0198BEE-BEB1-9540-989C-47F2176AFB7A}" type="pres">
      <dgm:prSet presAssocID="{3DFB2B71-12DF-9B44-AFDB-3E0BD119A88A}" presName="hierChild5" presStyleCnt="0"/>
      <dgm:spPr/>
    </dgm:pt>
    <dgm:pt modelId="{78F65896-1DBB-FE49-9B67-ACA01EA6BE06}" type="pres">
      <dgm:prSet presAssocID="{0993AF18-E681-0C47-B9EF-11E2C4AA2B75}" presName="Name23" presStyleLbl="parChTrans1D4" presStyleIdx="6" presStyleCnt="7"/>
      <dgm:spPr/>
      <dgm:t>
        <a:bodyPr/>
        <a:lstStyle/>
        <a:p>
          <a:endParaRPr lang="en-US"/>
        </a:p>
      </dgm:t>
    </dgm:pt>
    <dgm:pt modelId="{8DFD9CDA-62BE-D343-BC52-F1F44391669D}" type="pres">
      <dgm:prSet presAssocID="{A9048C27-74BB-5D4F-A427-440A656AF304}" presName="hierRoot4" presStyleCnt="0"/>
      <dgm:spPr/>
    </dgm:pt>
    <dgm:pt modelId="{CB62C89F-F619-694B-B8E7-1035D3D5A5DB}" type="pres">
      <dgm:prSet presAssocID="{A9048C27-74BB-5D4F-A427-440A656AF304}" presName="composite4" presStyleCnt="0"/>
      <dgm:spPr/>
    </dgm:pt>
    <dgm:pt modelId="{CA465720-AF3D-2148-A506-C54B8FFE608A}" type="pres">
      <dgm:prSet presAssocID="{A9048C27-74BB-5D4F-A427-440A656AF304}" presName="background4" presStyleLbl="node4" presStyleIdx="6" presStyleCnt="7"/>
      <dgm:spPr/>
    </dgm:pt>
    <dgm:pt modelId="{E1697187-81F4-EB45-B785-7DAD8E743EFF}" type="pres">
      <dgm:prSet presAssocID="{A9048C27-74BB-5D4F-A427-440A656AF304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C35390-79AF-8840-A310-172F4CB0D61D}" type="pres">
      <dgm:prSet presAssocID="{A9048C27-74BB-5D4F-A427-440A656AF304}" presName="hierChild5" presStyleCnt="0"/>
      <dgm:spPr/>
    </dgm:pt>
  </dgm:ptLst>
  <dgm:cxnLst>
    <dgm:cxn modelId="{485B1424-8119-134F-8E57-4BFAE63D509C}" srcId="{0775F706-DFC2-A441-AD4A-B9FAAB9C7274}" destId="{CAC6D684-5CC8-D541-9244-1F3FD93D1A77}" srcOrd="0" destOrd="0" parTransId="{50F9615B-5E45-6243-BEC5-DCD630189094}" sibTransId="{C976FE6D-C5E0-3540-B923-F45A80842117}"/>
    <dgm:cxn modelId="{8D4066E8-9352-3B4C-8A34-F065A4DC0585}" srcId="{3CD62814-BD56-3444-A1B5-661C6176EBD7}" destId="{7C03E909-73A6-6B4E-8D89-A6314BCBFEE6}" srcOrd="0" destOrd="0" parTransId="{690D8255-68B1-F643-A71E-E381BA355273}" sibTransId="{37201B7E-20A5-ED40-B9B6-04B06EE6655B}"/>
    <dgm:cxn modelId="{0D21D01E-690A-0244-BAAA-FEDA39D610D9}" srcId="{C44122B5-DDEC-BF41-9303-CE3567F8965D}" destId="{9FF63665-3E35-2E46-B413-E937D900F52A}" srcOrd="0" destOrd="0" parTransId="{7F4381E3-CC71-924F-9317-EF777D0A3C1C}" sibTransId="{D36C82A4-BF29-A448-8333-8EC1C0C7453A}"/>
    <dgm:cxn modelId="{752C9956-62FE-0749-8BCA-AEBFA2AF506F}" srcId="{CAC6D684-5CC8-D541-9244-1F3FD93D1A77}" destId="{759516CF-5945-C84C-8780-B05235671FFE}" srcOrd="0" destOrd="0" parTransId="{A96AD4BF-272A-9E4D-AF17-9196ECF0E12C}" sibTransId="{B3522F97-C13E-1D4F-8424-705CFE78DE33}"/>
    <dgm:cxn modelId="{F83A29C1-D551-1B40-8AF3-2FA9E9DB4800}" srcId="{10354E14-A8BA-5745-B1CF-71B6EC5634C3}" destId="{7DAE1B25-A9DB-4B49-8C4D-6AADBB190547}" srcOrd="0" destOrd="0" parTransId="{88B0A58C-E5A4-CD4B-83ED-2B3DF0C7CC2B}" sibTransId="{2CF566B8-99AE-234C-8380-FB9F3D2D9FFA}"/>
    <dgm:cxn modelId="{A0F454DD-89BF-4171-B7BC-230E963ABE2F}" type="presOf" srcId="{0A20C450-4E88-B74C-A518-421C27B014AB}" destId="{71E127A4-012A-1E40-97F2-C2B4CEB85AA5}" srcOrd="0" destOrd="0" presId="urn:microsoft.com/office/officeart/2005/8/layout/hierarchy1"/>
    <dgm:cxn modelId="{1EBAB2A8-76A2-4F29-9ED5-228C6B463F08}" type="presOf" srcId="{0993AF18-E681-0C47-B9EF-11E2C4AA2B75}" destId="{78F65896-1DBB-FE49-9B67-ACA01EA6BE06}" srcOrd="0" destOrd="0" presId="urn:microsoft.com/office/officeart/2005/8/layout/hierarchy1"/>
    <dgm:cxn modelId="{74294373-F822-49FD-9353-7FF131533EE3}" type="presOf" srcId="{0775F706-DFC2-A441-AD4A-B9FAAB9C7274}" destId="{B079C8FD-442D-E44D-B6AB-7090F41563C9}" srcOrd="0" destOrd="0" presId="urn:microsoft.com/office/officeart/2005/8/layout/hierarchy1"/>
    <dgm:cxn modelId="{F318C3BB-8342-4153-AA74-BA2408DF5AD6}" type="presOf" srcId="{E2A39793-9A27-A748-ADC3-D151991CEF1E}" destId="{EE3AC3B3-089F-2E40-A53C-0998DBCBF773}" srcOrd="0" destOrd="0" presId="urn:microsoft.com/office/officeart/2005/8/layout/hierarchy1"/>
    <dgm:cxn modelId="{3024A285-4F40-4307-8070-59477D91DBBE}" type="presOf" srcId="{CAC6D684-5CC8-D541-9244-1F3FD93D1A77}" destId="{1FAB7694-444D-D347-9CAB-9EC18ADB84E3}" srcOrd="0" destOrd="0" presId="urn:microsoft.com/office/officeart/2005/8/layout/hierarchy1"/>
    <dgm:cxn modelId="{14AA7FDB-9A77-1547-80A8-55CBE010CCAD}" srcId="{0775F706-DFC2-A441-AD4A-B9FAAB9C7274}" destId="{411B7E47-31ED-724A-832D-5352BF1575A2}" srcOrd="1" destOrd="0" parTransId="{376F71C5-42C5-D942-89D1-16B8DE14B802}" sibTransId="{575CF132-BF64-0044-902E-50F1A10D57F2}"/>
    <dgm:cxn modelId="{D026EDAD-0C34-6549-8C72-10013E79C95C}" srcId="{759516CF-5945-C84C-8780-B05235671FFE}" destId="{0A20C450-4E88-B74C-A518-421C27B014AB}" srcOrd="0" destOrd="0" parTransId="{C8884F80-A741-B844-87F1-259FC7041217}" sibTransId="{A568AA73-DA20-944F-942B-BD0C1B9D7EDF}"/>
    <dgm:cxn modelId="{9EC8429F-4EA4-4423-94DD-BB6FC2C2E18B}" type="presOf" srcId="{690D8255-68B1-F643-A71E-E381BA355273}" destId="{33906812-BF5E-1343-A6C7-07FC78C73BF9}" srcOrd="0" destOrd="0" presId="urn:microsoft.com/office/officeart/2005/8/layout/hierarchy1"/>
    <dgm:cxn modelId="{11BD01CA-E78A-4B80-A85D-CCFB54387E6A}" type="presOf" srcId="{9FF63665-3E35-2E46-B413-E937D900F52A}" destId="{36610FE0-426C-5448-A649-C3A305F32897}" srcOrd="0" destOrd="0" presId="urn:microsoft.com/office/officeart/2005/8/layout/hierarchy1"/>
    <dgm:cxn modelId="{94EE5DD9-B618-4364-91C4-8D4649FE2C3A}" type="presOf" srcId="{3DFB2B71-12DF-9B44-AFDB-3E0BD119A88A}" destId="{3AD44ADB-CBC2-6B44-BC02-1454824BAEB1}" srcOrd="0" destOrd="0" presId="urn:microsoft.com/office/officeart/2005/8/layout/hierarchy1"/>
    <dgm:cxn modelId="{6F297634-1433-47E7-A210-98ADD38C2898}" type="presOf" srcId="{411B7E47-31ED-724A-832D-5352BF1575A2}" destId="{837355B0-D72A-E349-A5C7-B78FD37E87BF}" srcOrd="0" destOrd="0" presId="urn:microsoft.com/office/officeart/2005/8/layout/hierarchy1"/>
    <dgm:cxn modelId="{42317F49-F18B-4516-B415-48249F5F99B6}" type="presOf" srcId="{341895F0-4FB9-5A4E-B08C-768A6492C57B}" destId="{B780ED6F-9EDB-DF44-893C-2E0E1F306BFD}" srcOrd="0" destOrd="0" presId="urn:microsoft.com/office/officeart/2005/8/layout/hierarchy1"/>
    <dgm:cxn modelId="{34306154-D250-479D-B889-7EDE086F1797}" type="presOf" srcId="{7DAE1B25-A9DB-4B49-8C4D-6AADBB190547}" destId="{C55890F6-85FB-0644-AFC3-C2506A73B1B8}" srcOrd="0" destOrd="0" presId="urn:microsoft.com/office/officeart/2005/8/layout/hierarchy1"/>
    <dgm:cxn modelId="{E620B272-0503-4CF9-AE67-E1C93C0AA342}" type="presOf" srcId="{C44122B5-DDEC-BF41-9303-CE3567F8965D}" destId="{038FECD4-F182-AB44-A442-F9168A981A04}" srcOrd="0" destOrd="0" presId="urn:microsoft.com/office/officeart/2005/8/layout/hierarchy1"/>
    <dgm:cxn modelId="{3A5FEDFC-F4D3-4E42-A756-6D47CF928A3B}" srcId="{3DFB2B71-12DF-9B44-AFDB-3E0BD119A88A}" destId="{A9048C27-74BB-5D4F-A427-440A656AF304}" srcOrd="0" destOrd="0" parTransId="{0993AF18-E681-0C47-B9EF-11E2C4AA2B75}" sibTransId="{D8419EB7-D966-3C47-8260-EC56EF29C7DA}"/>
    <dgm:cxn modelId="{8C1A1EAB-7A35-4104-A605-2793B39A239A}" type="presOf" srcId="{3CD62814-BD56-3444-A1B5-661C6176EBD7}" destId="{47B397D3-1B50-6246-890D-8907333F0827}" srcOrd="0" destOrd="0" presId="urn:microsoft.com/office/officeart/2005/8/layout/hierarchy1"/>
    <dgm:cxn modelId="{531EEDA0-209E-4278-9B98-A705C077B98D}" type="presOf" srcId="{7C03E909-73A6-6B4E-8D89-A6314BCBFEE6}" destId="{44528D65-DF4E-B84D-8490-FC983DA1350B}" srcOrd="0" destOrd="0" presId="urn:microsoft.com/office/officeart/2005/8/layout/hierarchy1"/>
    <dgm:cxn modelId="{87AAF0A4-27B7-485B-A443-346A4F74D264}" type="presOf" srcId="{759516CF-5945-C84C-8780-B05235671FFE}" destId="{41551C99-7477-644B-BBB8-BA6C7E5C59D5}" srcOrd="0" destOrd="0" presId="urn:microsoft.com/office/officeart/2005/8/layout/hierarchy1"/>
    <dgm:cxn modelId="{BFC6E27E-CB2D-4612-BA46-885CE4FB663A}" type="presOf" srcId="{C8884F80-A741-B844-87F1-259FC7041217}" destId="{7BEA5113-3F63-D34E-9E7F-0DDBEC8475E9}" srcOrd="0" destOrd="0" presId="urn:microsoft.com/office/officeart/2005/8/layout/hierarchy1"/>
    <dgm:cxn modelId="{D1BF8C67-7897-624E-910C-F5DE3499C07B}" srcId="{7DAE1B25-A9DB-4B49-8C4D-6AADBB190547}" destId="{3DFB2B71-12DF-9B44-AFDB-3E0BD119A88A}" srcOrd="0" destOrd="0" parTransId="{341895F0-4FB9-5A4E-B08C-768A6492C57B}" sibTransId="{783287E9-F06C-9443-AB68-6B0650A47B14}"/>
    <dgm:cxn modelId="{A3A47A0A-AC5A-42D2-887A-766C7C3ACD9F}" type="presOf" srcId="{10354E14-A8BA-5745-B1CF-71B6EC5634C3}" destId="{813BE823-51B2-AE44-A6CF-6B4B3EC7C3B7}" srcOrd="0" destOrd="0" presId="urn:microsoft.com/office/officeart/2005/8/layout/hierarchy1"/>
    <dgm:cxn modelId="{C0289BE2-1008-DD45-B8E5-595861685231}" srcId="{0A20C450-4E88-B74C-A518-421C27B014AB}" destId="{C44122B5-DDEC-BF41-9303-CE3567F8965D}" srcOrd="0" destOrd="0" parTransId="{6759B34C-7D5E-374A-932A-7E7DD1984FAF}" sibTransId="{087A2869-3AA7-5F47-869C-EB25FE9958BC}"/>
    <dgm:cxn modelId="{52969C6F-3F5E-4F10-BEC9-6D4890560336}" type="presOf" srcId="{C9DDFCE1-9ADF-C04E-893E-745368F34651}" destId="{61CF4EBF-E020-D04F-8876-F0F0C0D76F76}" srcOrd="0" destOrd="0" presId="urn:microsoft.com/office/officeart/2005/8/layout/hierarchy1"/>
    <dgm:cxn modelId="{08E58C1E-341C-4822-9AD8-F68FFE706C44}" type="presOf" srcId="{6759B34C-7D5E-374A-932A-7E7DD1984FAF}" destId="{FF19AB84-852D-2C42-8E79-40456B79F353}" srcOrd="0" destOrd="0" presId="urn:microsoft.com/office/officeart/2005/8/layout/hierarchy1"/>
    <dgm:cxn modelId="{9C607E9B-B88F-42AE-A235-11135B83D68C}" type="presOf" srcId="{5A2F6024-80DD-724D-B454-DDF123D3F5A7}" destId="{7353F5CA-9729-0548-9FD9-6630E610A37D}" srcOrd="0" destOrd="0" presId="urn:microsoft.com/office/officeart/2005/8/layout/hierarchy1"/>
    <dgm:cxn modelId="{4981215D-515C-1B4B-8D43-CC15794CF95D}" srcId="{9FF63665-3E35-2E46-B413-E937D900F52A}" destId="{3CD62814-BD56-3444-A1B5-661C6176EBD7}" srcOrd="0" destOrd="0" parTransId="{E2A39793-9A27-A748-ADC3-D151991CEF1E}" sibTransId="{AD5DDBDC-7503-E541-AA65-6086C42FA805}"/>
    <dgm:cxn modelId="{D25CF0BA-4E68-44CC-9B9E-95163239F8C8}" type="presOf" srcId="{7F4381E3-CC71-924F-9317-EF777D0A3C1C}" destId="{4343A2DC-85BB-F047-8A34-15535E957F06}" srcOrd="0" destOrd="0" presId="urn:microsoft.com/office/officeart/2005/8/layout/hierarchy1"/>
    <dgm:cxn modelId="{BC8826C6-DFDC-1244-98AC-6CA3B0BFE3DD}" srcId="{411B7E47-31ED-724A-832D-5352BF1575A2}" destId="{C9DDFCE1-9ADF-C04E-893E-745368F34651}" srcOrd="0" destOrd="0" parTransId="{4FDA6C26-CA86-654D-BFF4-6C7A3A34DCFA}" sibTransId="{1CBEB907-472D-EF46-B6CB-67F51B22409D}"/>
    <dgm:cxn modelId="{34D6C23D-080D-9648-A9D9-8A8343421402}" srcId="{C9DDFCE1-9ADF-C04E-893E-745368F34651}" destId="{10354E14-A8BA-5745-B1CF-71B6EC5634C3}" srcOrd="0" destOrd="0" parTransId="{5A2F6024-80DD-724D-B454-DDF123D3F5A7}" sibTransId="{6489F816-8A2C-1748-B690-7C6B5FEC6C5D}"/>
    <dgm:cxn modelId="{979B181A-009D-485D-A5E9-8DE50991499E}" type="presOf" srcId="{88B0A58C-E5A4-CD4B-83ED-2B3DF0C7CC2B}" destId="{8A689FA1-DA2B-6B48-B9B1-5BCEF091C3EC}" srcOrd="0" destOrd="0" presId="urn:microsoft.com/office/officeart/2005/8/layout/hierarchy1"/>
    <dgm:cxn modelId="{E53D19DF-4534-4B25-9938-B956B5B05B5C}" type="presOf" srcId="{A96AD4BF-272A-9E4D-AF17-9196ECF0E12C}" destId="{ADFDAA4B-22CC-D848-9AF3-2FE532A8EE3E}" srcOrd="0" destOrd="0" presId="urn:microsoft.com/office/officeart/2005/8/layout/hierarchy1"/>
    <dgm:cxn modelId="{A981388C-A9AC-4905-93B6-5DBC179AE662}" type="presOf" srcId="{A9048C27-74BB-5D4F-A427-440A656AF304}" destId="{E1697187-81F4-EB45-B785-7DAD8E743EFF}" srcOrd="0" destOrd="0" presId="urn:microsoft.com/office/officeart/2005/8/layout/hierarchy1"/>
    <dgm:cxn modelId="{D19DEA3E-8A2C-47E4-B862-BC0D6A8160B6}" type="presOf" srcId="{4FDA6C26-CA86-654D-BFF4-6C7A3A34DCFA}" destId="{8352F799-95A5-C74B-8B2A-2BA6C1F38601}" srcOrd="0" destOrd="0" presId="urn:microsoft.com/office/officeart/2005/8/layout/hierarchy1"/>
    <dgm:cxn modelId="{DA47E5E4-BF41-4757-95CF-DF832DF77561}" type="presParOf" srcId="{B079C8FD-442D-E44D-B6AB-7090F41563C9}" destId="{6E357106-3158-7C47-BD2A-23113F3CC72B}" srcOrd="0" destOrd="0" presId="urn:microsoft.com/office/officeart/2005/8/layout/hierarchy1"/>
    <dgm:cxn modelId="{120FECDC-9D10-4B6A-9842-6D9E88BA7F7D}" type="presParOf" srcId="{6E357106-3158-7C47-BD2A-23113F3CC72B}" destId="{37604407-721A-1244-8CD6-711F724F0AE4}" srcOrd="0" destOrd="0" presId="urn:microsoft.com/office/officeart/2005/8/layout/hierarchy1"/>
    <dgm:cxn modelId="{44B114E2-341B-497B-A1E1-6B19FE4D541C}" type="presParOf" srcId="{37604407-721A-1244-8CD6-711F724F0AE4}" destId="{700B7E59-3ABB-5B42-8C47-5B1F0C8188D8}" srcOrd="0" destOrd="0" presId="urn:microsoft.com/office/officeart/2005/8/layout/hierarchy1"/>
    <dgm:cxn modelId="{466199D2-DB21-4D8F-9334-D52CDD183A04}" type="presParOf" srcId="{37604407-721A-1244-8CD6-711F724F0AE4}" destId="{1FAB7694-444D-D347-9CAB-9EC18ADB84E3}" srcOrd="1" destOrd="0" presId="urn:microsoft.com/office/officeart/2005/8/layout/hierarchy1"/>
    <dgm:cxn modelId="{2A254E74-C5EA-4B5D-A03C-47F75CD96E98}" type="presParOf" srcId="{6E357106-3158-7C47-BD2A-23113F3CC72B}" destId="{3D7B8947-E2CB-884C-8532-EF3CE0E7451E}" srcOrd="1" destOrd="0" presId="urn:microsoft.com/office/officeart/2005/8/layout/hierarchy1"/>
    <dgm:cxn modelId="{77C6902C-E9B6-4B28-905D-DD5AA01C154E}" type="presParOf" srcId="{3D7B8947-E2CB-884C-8532-EF3CE0E7451E}" destId="{ADFDAA4B-22CC-D848-9AF3-2FE532A8EE3E}" srcOrd="0" destOrd="0" presId="urn:microsoft.com/office/officeart/2005/8/layout/hierarchy1"/>
    <dgm:cxn modelId="{DA74E4CD-96B1-4021-A024-796B39BF4E1B}" type="presParOf" srcId="{3D7B8947-E2CB-884C-8532-EF3CE0E7451E}" destId="{6ABC4E30-9940-984A-B6D7-DB0738D169A4}" srcOrd="1" destOrd="0" presId="urn:microsoft.com/office/officeart/2005/8/layout/hierarchy1"/>
    <dgm:cxn modelId="{FDEF04D5-B9DE-46B4-80EF-85E658979B8B}" type="presParOf" srcId="{6ABC4E30-9940-984A-B6D7-DB0738D169A4}" destId="{1E4C62AE-DBAC-B942-8FB2-82E1DECB4EA1}" srcOrd="0" destOrd="0" presId="urn:microsoft.com/office/officeart/2005/8/layout/hierarchy1"/>
    <dgm:cxn modelId="{18430D8D-AEF1-4726-84E4-487BCD832587}" type="presParOf" srcId="{1E4C62AE-DBAC-B942-8FB2-82E1DECB4EA1}" destId="{DE75ECCB-8C21-6544-B3CD-86E05153C615}" srcOrd="0" destOrd="0" presId="urn:microsoft.com/office/officeart/2005/8/layout/hierarchy1"/>
    <dgm:cxn modelId="{C2BC0C95-4E30-4A0B-81D0-4FE336A43A55}" type="presParOf" srcId="{1E4C62AE-DBAC-B942-8FB2-82E1DECB4EA1}" destId="{41551C99-7477-644B-BBB8-BA6C7E5C59D5}" srcOrd="1" destOrd="0" presId="urn:microsoft.com/office/officeart/2005/8/layout/hierarchy1"/>
    <dgm:cxn modelId="{8300C7E0-D3D7-4C7F-9988-496E2D2C1942}" type="presParOf" srcId="{6ABC4E30-9940-984A-B6D7-DB0738D169A4}" destId="{A0CEFFDF-7C9D-C04A-950C-DF54015204F8}" srcOrd="1" destOrd="0" presId="urn:microsoft.com/office/officeart/2005/8/layout/hierarchy1"/>
    <dgm:cxn modelId="{B07C41AA-0332-4DFF-88A5-E7EEAD53A055}" type="presParOf" srcId="{A0CEFFDF-7C9D-C04A-950C-DF54015204F8}" destId="{7BEA5113-3F63-D34E-9E7F-0DDBEC8475E9}" srcOrd="0" destOrd="0" presId="urn:microsoft.com/office/officeart/2005/8/layout/hierarchy1"/>
    <dgm:cxn modelId="{B91782A0-88B4-4926-850C-4528E4D5F427}" type="presParOf" srcId="{A0CEFFDF-7C9D-C04A-950C-DF54015204F8}" destId="{85CE083B-7A7D-E047-BD36-EE270D75945B}" srcOrd="1" destOrd="0" presId="urn:microsoft.com/office/officeart/2005/8/layout/hierarchy1"/>
    <dgm:cxn modelId="{05555363-E690-455C-BC69-25969871F391}" type="presParOf" srcId="{85CE083B-7A7D-E047-BD36-EE270D75945B}" destId="{694E7C3A-8873-794A-ABA0-27065B312D62}" srcOrd="0" destOrd="0" presId="urn:microsoft.com/office/officeart/2005/8/layout/hierarchy1"/>
    <dgm:cxn modelId="{5D421006-3AE1-446A-9BA5-7E309199BBF8}" type="presParOf" srcId="{694E7C3A-8873-794A-ABA0-27065B312D62}" destId="{7F4748B3-F47A-9D4E-B8CA-8F319B710581}" srcOrd="0" destOrd="0" presId="urn:microsoft.com/office/officeart/2005/8/layout/hierarchy1"/>
    <dgm:cxn modelId="{861FB448-5AED-4A0E-9468-B281F4BEF4AB}" type="presParOf" srcId="{694E7C3A-8873-794A-ABA0-27065B312D62}" destId="{71E127A4-012A-1E40-97F2-C2B4CEB85AA5}" srcOrd="1" destOrd="0" presId="urn:microsoft.com/office/officeart/2005/8/layout/hierarchy1"/>
    <dgm:cxn modelId="{B7C924E2-9DC3-4752-BE90-B878604BF421}" type="presParOf" srcId="{85CE083B-7A7D-E047-BD36-EE270D75945B}" destId="{0C48EB90-A9B8-7B49-ACAE-865A6CCAC9D6}" srcOrd="1" destOrd="0" presId="urn:microsoft.com/office/officeart/2005/8/layout/hierarchy1"/>
    <dgm:cxn modelId="{EC9E17F8-F3A9-403D-88C8-B335EC9452A7}" type="presParOf" srcId="{0C48EB90-A9B8-7B49-ACAE-865A6CCAC9D6}" destId="{FF19AB84-852D-2C42-8E79-40456B79F353}" srcOrd="0" destOrd="0" presId="urn:microsoft.com/office/officeart/2005/8/layout/hierarchy1"/>
    <dgm:cxn modelId="{889F3E7E-7975-4197-956A-2EC37DFD3996}" type="presParOf" srcId="{0C48EB90-A9B8-7B49-ACAE-865A6CCAC9D6}" destId="{8C13443F-86D3-A74E-9553-BD48AF8958C0}" srcOrd="1" destOrd="0" presId="urn:microsoft.com/office/officeart/2005/8/layout/hierarchy1"/>
    <dgm:cxn modelId="{3C67E23D-9C83-439D-BE98-FC6DDB2CD595}" type="presParOf" srcId="{8C13443F-86D3-A74E-9553-BD48AF8958C0}" destId="{7A6DEF29-D3D6-0D41-BE05-2820B1AF99C3}" srcOrd="0" destOrd="0" presId="urn:microsoft.com/office/officeart/2005/8/layout/hierarchy1"/>
    <dgm:cxn modelId="{B58A25A8-E30D-4948-80B2-9620EC457833}" type="presParOf" srcId="{7A6DEF29-D3D6-0D41-BE05-2820B1AF99C3}" destId="{91953CA7-1486-CD4D-819C-71DEDB69E32A}" srcOrd="0" destOrd="0" presId="urn:microsoft.com/office/officeart/2005/8/layout/hierarchy1"/>
    <dgm:cxn modelId="{B7711B95-CC59-4D22-9796-A19F866415EE}" type="presParOf" srcId="{7A6DEF29-D3D6-0D41-BE05-2820B1AF99C3}" destId="{038FECD4-F182-AB44-A442-F9168A981A04}" srcOrd="1" destOrd="0" presId="urn:microsoft.com/office/officeart/2005/8/layout/hierarchy1"/>
    <dgm:cxn modelId="{BDD5772A-6419-4554-AF37-BFE61AFE6E25}" type="presParOf" srcId="{8C13443F-86D3-A74E-9553-BD48AF8958C0}" destId="{8122CD24-57E7-1A41-84FB-40682250FDD3}" srcOrd="1" destOrd="0" presId="urn:microsoft.com/office/officeart/2005/8/layout/hierarchy1"/>
    <dgm:cxn modelId="{0FF0FC17-8234-4DAF-8C08-55B878934B28}" type="presParOf" srcId="{8122CD24-57E7-1A41-84FB-40682250FDD3}" destId="{4343A2DC-85BB-F047-8A34-15535E957F06}" srcOrd="0" destOrd="0" presId="urn:microsoft.com/office/officeart/2005/8/layout/hierarchy1"/>
    <dgm:cxn modelId="{BA38C1EC-8B99-4CC3-B9A4-E4442872D40E}" type="presParOf" srcId="{8122CD24-57E7-1A41-84FB-40682250FDD3}" destId="{8D68339C-D9D1-BA45-B723-383D4620552F}" srcOrd="1" destOrd="0" presId="urn:microsoft.com/office/officeart/2005/8/layout/hierarchy1"/>
    <dgm:cxn modelId="{1179E093-117F-46DD-AACC-334AED02E042}" type="presParOf" srcId="{8D68339C-D9D1-BA45-B723-383D4620552F}" destId="{FCCE4073-D8DC-A645-9E73-3AFEE3FB5ECE}" srcOrd="0" destOrd="0" presId="urn:microsoft.com/office/officeart/2005/8/layout/hierarchy1"/>
    <dgm:cxn modelId="{5DA43706-B3F7-46CD-8061-6973DE93916E}" type="presParOf" srcId="{FCCE4073-D8DC-A645-9E73-3AFEE3FB5ECE}" destId="{076CC257-D352-724C-95AF-167E5679DAA6}" srcOrd="0" destOrd="0" presId="urn:microsoft.com/office/officeart/2005/8/layout/hierarchy1"/>
    <dgm:cxn modelId="{87BD992E-3FAB-4A22-A27B-34F5B683FE1A}" type="presParOf" srcId="{FCCE4073-D8DC-A645-9E73-3AFEE3FB5ECE}" destId="{36610FE0-426C-5448-A649-C3A305F32897}" srcOrd="1" destOrd="0" presId="urn:microsoft.com/office/officeart/2005/8/layout/hierarchy1"/>
    <dgm:cxn modelId="{C25B5DB4-00A3-4BF8-931E-E4EA59B7DA20}" type="presParOf" srcId="{8D68339C-D9D1-BA45-B723-383D4620552F}" destId="{30D10EF2-2B34-3D46-9941-AF5D02F92288}" srcOrd="1" destOrd="0" presId="urn:microsoft.com/office/officeart/2005/8/layout/hierarchy1"/>
    <dgm:cxn modelId="{A2C9D0D5-25D2-40F1-8FAD-09E76488530E}" type="presParOf" srcId="{30D10EF2-2B34-3D46-9941-AF5D02F92288}" destId="{EE3AC3B3-089F-2E40-A53C-0998DBCBF773}" srcOrd="0" destOrd="0" presId="urn:microsoft.com/office/officeart/2005/8/layout/hierarchy1"/>
    <dgm:cxn modelId="{94CAF65A-F118-4D76-BF6A-0A31643F1AE0}" type="presParOf" srcId="{30D10EF2-2B34-3D46-9941-AF5D02F92288}" destId="{EB2EF0B5-4EAA-234F-B412-EFF5C13EF015}" srcOrd="1" destOrd="0" presId="urn:microsoft.com/office/officeart/2005/8/layout/hierarchy1"/>
    <dgm:cxn modelId="{C13931A4-5866-404A-A16E-84C4B8465F2D}" type="presParOf" srcId="{EB2EF0B5-4EAA-234F-B412-EFF5C13EF015}" destId="{C1535B90-F07C-C844-B5D5-25233BAF8117}" srcOrd="0" destOrd="0" presId="urn:microsoft.com/office/officeart/2005/8/layout/hierarchy1"/>
    <dgm:cxn modelId="{D8800710-139C-4418-B434-614F286E31F5}" type="presParOf" srcId="{C1535B90-F07C-C844-B5D5-25233BAF8117}" destId="{D25204B3-674B-F944-BE9C-583545E4E699}" srcOrd="0" destOrd="0" presId="urn:microsoft.com/office/officeart/2005/8/layout/hierarchy1"/>
    <dgm:cxn modelId="{1FB6A805-81EE-454D-A1DB-760BDFDA572A}" type="presParOf" srcId="{C1535B90-F07C-C844-B5D5-25233BAF8117}" destId="{47B397D3-1B50-6246-890D-8907333F0827}" srcOrd="1" destOrd="0" presId="urn:microsoft.com/office/officeart/2005/8/layout/hierarchy1"/>
    <dgm:cxn modelId="{D623BC4E-EAED-4E96-A778-DAA88FD17C8A}" type="presParOf" srcId="{EB2EF0B5-4EAA-234F-B412-EFF5C13EF015}" destId="{B8E729EE-338F-444F-BF3C-2ADDD0B43B29}" srcOrd="1" destOrd="0" presId="urn:microsoft.com/office/officeart/2005/8/layout/hierarchy1"/>
    <dgm:cxn modelId="{61FA72C1-8A57-4C38-ABB9-B5699D092E31}" type="presParOf" srcId="{B8E729EE-338F-444F-BF3C-2ADDD0B43B29}" destId="{33906812-BF5E-1343-A6C7-07FC78C73BF9}" srcOrd="0" destOrd="0" presId="urn:microsoft.com/office/officeart/2005/8/layout/hierarchy1"/>
    <dgm:cxn modelId="{38F7E156-0338-4ACC-9FCA-216A3E0A0D87}" type="presParOf" srcId="{B8E729EE-338F-444F-BF3C-2ADDD0B43B29}" destId="{711C2857-E4E5-A34D-A870-8B73B7F97596}" srcOrd="1" destOrd="0" presId="urn:microsoft.com/office/officeart/2005/8/layout/hierarchy1"/>
    <dgm:cxn modelId="{564D3478-1CB5-47C2-871D-73AE9F25EFEC}" type="presParOf" srcId="{711C2857-E4E5-A34D-A870-8B73B7F97596}" destId="{6130A5A3-0A51-844F-9F1C-60B2FEE4B45F}" srcOrd="0" destOrd="0" presId="urn:microsoft.com/office/officeart/2005/8/layout/hierarchy1"/>
    <dgm:cxn modelId="{E4AA7127-76FC-4016-8CAB-5ED017A36CA0}" type="presParOf" srcId="{6130A5A3-0A51-844F-9F1C-60B2FEE4B45F}" destId="{261DBD47-112D-1F42-8531-F7A728A70AFD}" srcOrd="0" destOrd="0" presId="urn:microsoft.com/office/officeart/2005/8/layout/hierarchy1"/>
    <dgm:cxn modelId="{9AD69D3F-9B1A-40F6-8B6C-2F1BF00B7BF0}" type="presParOf" srcId="{6130A5A3-0A51-844F-9F1C-60B2FEE4B45F}" destId="{44528D65-DF4E-B84D-8490-FC983DA1350B}" srcOrd="1" destOrd="0" presId="urn:microsoft.com/office/officeart/2005/8/layout/hierarchy1"/>
    <dgm:cxn modelId="{FE94A936-9FB5-4F0E-B7E7-2132B43E97FA}" type="presParOf" srcId="{711C2857-E4E5-A34D-A870-8B73B7F97596}" destId="{F103FECA-BC71-444D-B3B4-DFF74BFCD315}" srcOrd="1" destOrd="0" presId="urn:microsoft.com/office/officeart/2005/8/layout/hierarchy1"/>
    <dgm:cxn modelId="{F91115A7-D8E1-4853-84ED-4CF3D6435130}" type="presParOf" srcId="{B079C8FD-442D-E44D-B6AB-7090F41563C9}" destId="{0E0E3F6E-3DA3-9D46-801D-212BB3DC881C}" srcOrd="1" destOrd="0" presId="urn:microsoft.com/office/officeart/2005/8/layout/hierarchy1"/>
    <dgm:cxn modelId="{57F5DEC8-9D1F-40E6-810B-10080BF1860F}" type="presParOf" srcId="{0E0E3F6E-3DA3-9D46-801D-212BB3DC881C}" destId="{79767733-08ED-D94B-8457-FF3E43BE974A}" srcOrd="0" destOrd="0" presId="urn:microsoft.com/office/officeart/2005/8/layout/hierarchy1"/>
    <dgm:cxn modelId="{D7AE34B2-F9C8-4A6D-A73B-2FD754CE0130}" type="presParOf" srcId="{79767733-08ED-D94B-8457-FF3E43BE974A}" destId="{095ABC0A-6D3D-7C40-9533-C48F7359473A}" srcOrd="0" destOrd="0" presId="urn:microsoft.com/office/officeart/2005/8/layout/hierarchy1"/>
    <dgm:cxn modelId="{18E4EAE5-2055-4D86-B0A7-22D778DD5AA5}" type="presParOf" srcId="{79767733-08ED-D94B-8457-FF3E43BE974A}" destId="{837355B0-D72A-E349-A5C7-B78FD37E87BF}" srcOrd="1" destOrd="0" presId="urn:microsoft.com/office/officeart/2005/8/layout/hierarchy1"/>
    <dgm:cxn modelId="{F8ABEDCB-CFF8-422A-A2C7-E0B8FDC8F374}" type="presParOf" srcId="{0E0E3F6E-3DA3-9D46-801D-212BB3DC881C}" destId="{D463EA5D-1359-BE48-9022-28A57B9DE141}" srcOrd="1" destOrd="0" presId="urn:microsoft.com/office/officeart/2005/8/layout/hierarchy1"/>
    <dgm:cxn modelId="{25C3506C-7FB9-4D95-A47E-127C60F295CB}" type="presParOf" srcId="{D463EA5D-1359-BE48-9022-28A57B9DE141}" destId="{8352F799-95A5-C74B-8B2A-2BA6C1F38601}" srcOrd="0" destOrd="0" presId="urn:microsoft.com/office/officeart/2005/8/layout/hierarchy1"/>
    <dgm:cxn modelId="{E561C885-5A88-4546-851C-68E5BAE9D6FE}" type="presParOf" srcId="{D463EA5D-1359-BE48-9022-28A57B9DE141}" destId="{89379FB0-4F90-E94D-B4C4-09CFC2FF3EAB}" srcOrd="1" destOrd="0" presId="urn:microsoft.com/office/officeart/2005/8/layout/hierarchy1"/>
    <dgm:cxn modelId="{10C7562D-48B2-49B9-A92C-93E78F74E3E1}" type="presParOf" srcId="{89379FB0-4F90-E94D-B4C4-09CFC2FF3EAB}" destId="{DF23F823-3CB7-4146-A267-45197E8FA614}" srcOrd="0" destOrd="0" presId="urn:microsoft.com/office/officeart/2005/8/layout/hierarchy1"/>
    <dgm:cxn modelId="{D8F83EBB-030F-4E51-980A-FDF4978768A8}" type="presParOf" srcId="{DF23F823-3CB7-4146-A267-45197E8FA614}" destId="{CC0411FA-BC46-A646-9CCB-9FCDB6DF8DD7}" srcOrd="0" destOrd="0" presId="urn:microsoft.com/office/officeart/2005/8/layout/hierarchy1"/>
    <dgm:cxn modelId="{CB94F48E-D315-4AC7-9479-B551E3A3D8C2}" type="presParOf" srcId="{DF23F823-3CB7-4146-A267-45197E8FA614}" destId="{61CF4EBF-E020-D04F-8876-F0F0C0D76F76}" srcOrd="1" destOrd="0" presId="urn:microsoft.com/office/officeart/2005/8/layout/hierarchy1"/>
    <dgm:cxn modelId="{9802D61A-10C5-49E7-80CD-45FD1A46EFA4}" type="presParOf" srcId="{89379FB0-4F90-E94D-B4C4-09CFC2FF3EAB}" destId="{06F5887D-E165-E14E-84B0-A5527561BD90}" srcOrd="1" destOrd="0" presId="urn:microsoft.com/office/officeart/2005/8/layout/hierarchy1"/>
    <dgm:cxn modelId="{C72C3953-5425-4337-B5C8-5B63FD0A557D}" type="presParOf" srcId="{06F5887D-E165-E14E-84B0-A5527561BD90}" destId="{7353F5CA-9729-0548-9FD9-6630E610A37D}" srcOrd="0" destOrd="0" presId="urn:microsoft.com/office/officeart/2005/8/layout/hierarchy1"/>
    <dgm:cxn modelId="{B7C35E47-6273-4A75-9CD8-7B7DDB048A9B}" type="presParOf" srcId="{06F5887D-E165-E14E-84B0-A5527561BD90}" destId="{CCA70B1B-8EBF-2448-92A3-727124632C9D}" srcOrd="1" destOrd="0" presId="urn:microsoft.com/office/officeart/2005/8/layout/hierarchy1"/>
    <dgm:cxn modelId="{C4C18234-83EF-4AF0-9031-08BFB67ECA42}" type="presParOf" srcId="{CCA70B1B-8EBF-2448-92A3-727124632C9D}" destId="{0378E2BD-3EDA-B140-8EC8-34080DD77598}" srcOrd="0" destOrd="0" presId="urn:microsoft.com/office/officeart/2005/8/layout/hierarchy1"/>
    <dgm:cxn modelId="{B4D088F3-0297-4D34-8F48-92CEEB1D2FF3}" type="presParOf" srcId="{0378E2BD-3EDA-B140-8EC8-34080DD77598}" destId="{3A8CCC41-7769-494F-92B4-0618E45C7C23}" srcOrd="0" destOrd="0" presId="urn:microsoft.com/office/officeart/2005/8/layout/hierarchy1"/>
    <dgm:cxn modelId="{00106C3A-BCDE-4C34-99B5-DB3B88102A63}" type="presParOf" srcId="{0378E2BD-3EDA-B140-8EC8-34080DD77598}" destId="{813BE823-51B2-AE44-A6CF-6B4B3EC7C3B7}" srcOrd="1" destOrd="0" presId="urn:microsoft.com/office/officeart/2005/8/layout/hierarchy1"/>
    <dgm:cxn modelId="{6FE00C2F-1BDA-436C-BE43-B68C4F051D85}" type="presParOf" srcId="{CCA70B1B-8EBF-2448-92A3-727124632C9D}" destId="{998005D1-A317-ED41-AB8C-274C3B5BFA4D}" srcOrd="1" destOrd="0" presId="urn:microsoft.com/office/officeart/2005/8/layout/hierarchy1"/>
    <dgm:cxn modelId="{4540E7D5-006B-4655-B4C0-B23677D100F6}" type="presParOf" srcId="{998005D1-A317-ED41-AB8C-274C3B5BFA4D}" destId="{8A689FA1-DA2B-6B48-B9B1-5BCEF091C3EC}" srcOrd="0" destOrd="0" presId="urn:microsoft.com/office/officeart/2005/8/layout/hierarchy1"/>
    <dgm:cxn modelId="{43D584AE-B15A-457F-8038-3B84F919D16D}" type="presParOf" srcId="{998005D1-A317-ED41-AB8C-274C3B5BFA4D}" destId="{DAD16187-D275-F64C-A22F-00A2A5BFE306}" srcOrd="1" destOrd="0" presId="urn:microsoft.com/office/officeart/2005/8/layout/hierarchy1"/>
    <dgm:cxn modelId="{E0823F2A-CAE8-45BE-B2FC-33FA8143436A}" type="presParOf" srcId="{DAD16187-D275-F64C-A22F-00A2A5BFE306}" destId="{6E449E54-2576-D94D-B17E-A3C597CDAB04}" srcOrd="0" destOrd="0" presId="urn:microsoft.com/office/officeart/2005/8/layout/hierarchy1"/>
    <dgm:cxn modelId="{C978591D-DACA-4F5F-8FAC-727C45B5E267}" type="presParOf" srcId="{6E449E54-2576-D94D-B17E-A3C597CDAB04}" destId="{7BAF63DD-A4E6-234C-BC2A-EC9CB80CD3B7}" srcOrd="0" destOrd="0" presId="urn:microsoft.com/office/officeart/2005/8/layout/hierarchy1"/>
    <dgm:cxn modelId="{E91D9B39-CA12-4BA5-B131-01B777B12BE9}" type="presParOf" srcId="{6E449E54-2576-D94D-B17E-A3C597CDAB04}" destId="{C55890F6-85FB-0644-AFC3-C2506A73B1B8}" srcOrd="1" destOrd="0" presId="urn:microsoft.com/office/officeart/2005/8/layout/hierarchy1"/>
    <dgm:cxn modelId="{B23B805E-BC13-4C8B-9CF8-403014292525}" type="presParOf" srcId="{DAD16187-D275-F64C-A22F-00A2A5BFE306}" destId="{0EBA146E-806F-DA45-BFD6-156FB3007A91}" srcOrd="1" destOrd="0" presId="urn:microsoft.com/office/officeart/2005/8/layout/hierarchy1"/>
    <dgm:cxn modelId="{EBBD42BB-C872-4F1D-8688-84372E1DFCD6}" type="presParOf" srcId="{0EBA146E-806F-DA45-BFD6-156FB3007A91}" destId="{B780ED6F-9EDB-DF44-893C-2E0E1F306BFD}" srcOrd="0" destOrd="0" presId="urn:microsoft.com/office/officeart/2005/8/layout/hierarchy1"/>
    <dgm:cxn modelId="{D55004C2-65C7-4C77-8A4D-DAA7F9DA05E7}" type="presParOf" srcId="{0EBA146E-806F-DA45-BFD6-156FB3007A91}" destId="{A9CDFB4F-2123-8C4E-9D52-CC5F0D746191}" srcOrd="1" destOrd="0" presId="urn:microsoft.com/office/officeart/2005/8/layout/hierarchy1"/>
    <dgm:cxn modelId="{9B602B06-7C9B-40CA-9B88-9A4C75ED68D7}" type="presParOf" srcId="{A9CDFB4F-2123-8C4E-9D52-CC5F0D746191}" destId="{28FD968E-C106-614F-BB31-0340EC65461A}" srcOrd="0" destOrd="0" presId="urn:microsoft.com/office/officeart/2005/8/layout/hierarchy1"/>
    <dgm:cxn modelId="{4A1E452E-78BF-46F2-B43A-77D2E7A77D24}" type="presParOf" srcId="{28FD968E-C106-614F-BB31-0340EC65461A}" destId="{4986239E-C979-C341-879E-15CC6789A1C8}" srcOrd="0" destOrd="0" presId="urn:microsoft.com/office/officeart/2005/8/layout/hierarchy1"/>
    <dgm:cxn modelId="{5ED2899F-29B8-4FA1-AA54-2D4EDF819746}" type="presParOf" srcId="{28FD968E-C106-614F-BB31-0340EC65461A}" destId="{3AD44ADB-CBC2-6B44-BC02-1454824BAEB1}" srcOrd="1" destOrd="0" presId="urn:microsoft.com/office/officeart/2005/8/layout/hierarchy1"/>
    <dgm:cxn modelId="{858C3B73-A0EC-4A34-AFAB-D65C3C975A4C}" type="presParOf" srcId="{A9CDFB4F-2123-8C4E-9D52-CC5F0D746191}" destId="{10198BEE-BEB1-9540-989C-47F2176AFB7A}" srcOrd="1" destOrd="0" presId="urn:microsoft.com/office/officeart/2005/8/layout/hierarchy1"/>
    <dgm:cxn modelId="{700F4C9C-63FE-4F53-99F0-8D9855C4EB27}" type="presParOf" srcId="{10198BEE-BEB1-9540-989C-47F2176AFB7A}" destId="{78F65896-1DBB-FE49-9B67-ACA01EA6BE06}" srcOrd="0" destOrd="0" presId="urn:microsoft.com/office/officeart/2005/8/layout/hierarchy1"/>
    <dgm:cxn modelId="{8151DB22-D249-44D3-9EB6-B76ACEF21AAB}" type="presParOf" srcId="{10198BEE-BEB1-9540-989C-47F2176AFB7A}" destId="{8DFD9CDA-62BE-D343-BC52-F1F44391669D}" srcOrd="1" destOrd="0" presId="urn:microsoft.com/office/officeart/2005/8/layout/hierarchy1"/>
    <dgm:cxn modelId="{C5123693-F7EC-48EE-A877-60262BE4467B}" type="presParOf" srcId="{8DFD9CDA-62BE-D343-BC52-F1F44391669D}" destId="{CB62C89F-F619-694B-B8E7-1035D3D5A5DB}" srcOrd="0" destOrd="0" presId="urn:microsoft.com/office/officeart/2005/8/layout/hierarchy1"/>
    <dgm:cxn modelId="{4F373DB9-F260-4FF8-B2AE-B8AA963258FC}" type="presParOf" srcId="{CB62C89F-F619-694B-B8E7-1035D3D5A5DB}" destId="{CA465720-AF3D-2148-A506-C54B8FFE608A}" srcOrd="0" destOrd="0" presId="urn:microsoft.com/office/officeart/2005/8/layout/hierarchy1"/>
    <dgm:cxn modelId="{EE8373C6-CC6F-4555-8A0F-006B51BEA734}" type="presParOf" srcId="{CB62C89F-F619-694B-B8E7-1035D3D5A5DB}" destId="{E1697187-81F4-EB45-B785-7DAD8E743EFF}" srcOrd="1" destOrd="0" presId="urn:microsoft.com/office/officeart/2005/8/layout/hierarchy1"/>
    <dgm:cxn modelId="{139A39D8-980E-48E0-8752-41F41BD2A834}" type="presParOf" srcId="{8DFD9CDA-62BE-D343-BC52-F1F44391669D}" destId="{54C35390-79AF-8840-A310-172F4CB0D6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C02EB-A430-2A44-B212-CC756829BBBA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36BB2B-DAF0-3B43-BE63-3E33C4429525}">
      <dgm:prSet phldrT="[Text]"/>
      <dgm:spPr/>
      <dgm:t>
        <a:bodyPr/>
        <a:lstStyle/>
        <a:p>
          <a:r>
            <a:rPr lang="tr-TR" b="1" dirty="0" err="1" smtClean="0"/>
            <a:t>Academic</a:t>
          </a:r>
          <a:r>
            <a:rPr lang="tr-TR" b="1" dirty="0" smtClean="0"/>
            <a:t> </a:t>
          </a:r>
          <a:r>
            <a:rPr lang="tr-TR" b="1" dirty="0" err="1" smtClean="0"/>
            <a:t>Staff</a:t>
          </a:r>
          <a:endParaRPr lang="tr-TR" b="1" dirty="0"/>
        </a:p>
      </dgm:t>
    </dgm:pt>
    <dgm:pt modelId="{4CD573F3-0F10-F64B-B85B-34DA8CA50EBE}" type="parTrans" cxnId="{44F7D0C5-F632-4E4B-87E3-10D43F54570C}">
      <dgm:prSet/>
      <dgm:spPr/>
      <dgm:t>
        <a:bodyPr/>
        <a:lstStyle/>
        <a:p>
          <a:endParaRPr lang="tr-TR"/>
        </a:p>
      </dgm:t>
    </dgm:pt>
    <dgm:pt modelId="{386D8A59-D439-5249-93F6-B1CF8E2EDCDD}" type="sibTrans" cxnId="{44F7D0C5-F632-4E4B-87E3-10D43F54570C}">
      <dgm:prSet/>
      <dgm:spPr/>
      <dgm:t>
        <a:bodyPr/>
        <a:lstStyle/>
        <a:p>
          <a:endParaRPr lang="tr-TR"/>
        </a:p>
      </dgm:t>
    </dgm:pt>
    <dgm:pt modelId="{BFD1D833-DE87-E54C-B1D2-B553DF745A4D}">
      <dgm:prSet phldrT="[Text]"/>
      <dgm:spPr/>
      <dgm:t>
        <a:bodyPr/>
        <a:lstStyle/>
        <a:p>
          <a:r>
            <a:rPr lang="tr-TR" b="1" dirty="0" smtClean="0"/>
            <a:t>Basic </a:t>
          </a:r>
          <a:r>
            <a:rPr lang="tr-TR" b="1" dirty="0" err="1" smtClean="0"/>
            <a:t>Sciences</a:t>
          </a:r>
          <a:endParaRPr lang="tr-TR" b="1" dirty="0"/>
        </a:p>
      </dgm:t>
    </dgm:pt>
    <dgm:pt modelId="{6CDB49C7-6342-5749-A12F-BBE9CF14F2BB}" type="parTrans" cxnId="{9F2F991C-E72C-D44D-9CA8-5064562D84E5}">
      <dgm:prSet/>
      <dgm:spPr/>
      <dgm:t>
        <a:bodyPr/>
        <a:lstStyle/>
        <a:p>
          <a:endParaRPr lang="tr-TR"/>
        </a:p>
      </dgm:t>
    </dgm:pt>
    <dgm:pt modelId="{07046E91-018F-F149-AF75-152FD9F86B98}" type="sibTrans" cxnId="{9F2F991C-E72C-D44D-9CA8-5064562D84E5}">
      <dgm:prSet/>
      <dgm:spPr/>
      <dgm:t>
        <a:bodyPr/>
        <a:lstStyle/>
        <a:p>
          <a:endParaRPr lang="tr-TR"/>
        </a:p>
      </dgm:t>
    </dgm:pt>
    <dgm:pt modelId="{BC6F7AFA-8820-2C40-A6EB-4889CDEAC0A7}">
      <dgm:prSet phldrT="[Text]"/>
      <dgm:spPr/>
      <dgm:t>
        <a:bodyPr/>
        <a:lstStyle/>
        <a:p>
          <a:r>
            <a:rPr lang="tr-TR" dirty="0" err="1" smtClean="0"/>
            <a:t>Professors</a:t>
          </a:r>
          <a:endParaRPr lang="tr-TR" dirty="0" smtClean="0"/>
        </a:p>
        <a:p>
          <a:r>
            <a:rPr lang="tr-TR" dirty="0" smtClean="0"/>
            <a:t>n=17</a:t>
          </a:r>
          <a:endParaRPr lang="tr-TR" dirty="0"/>
        </a:p>
      </dgm:t>
    </dgm:pt>
    <dgm:pt modelId="{A28A8DBC-C1CB-D84A-B8D9-E394D69FED2C}" type="parTrans" cxnId="{D2B77074-CCBF-BF45-8FBC-F4F257ADB138}">
      <dgm:prSet/>
      <dgm:spPr/>
      <dgm:t>
        <a:bodyPr/>
        <a:lstStyle/>
        <a:p>
          <a:endParaRPr lang="tr-TR"/>
        </a:p>
      </dgm:t>
    </dgm:pt>
    <dgm:pt modelId="{03DBE541-6615-0B45-92BB-0E037CE9AAAC}" type="sibTrans" cxnId="{D2B77074-CCBF-BF45-8FBC-F4F257ADB138}">
      <dgm:prSet/>
      <dgm:spPr/>
      <dgm:t>
        <a:bodyPr/>
        <a:lstStyle/>
        <a:p>
          <a:endParaRPr lang="tr-TR"/>
        </a:p>
      </dgm:t>
    </dgm:pt>
    <dgm:pt modelId="{288C0D3E-B59F-9F4E-BCB2-0DC32405904B}">
      <dgm:prSet phldrT="[Text]"/>
      <dgm:spPr/>
      <dgm:t>
        <a:bodyPr/>
        <a:lstStyle/>
        <a:p>
          <a:r>
            <a:rPr lang="tr-TR" b="1" dirty="0" err="1" smtClean="0"/>
            <a:t>Internal</a:t>
          </a:r>
          <a:r>
            <a:rPr lang="tr-TR" b="1" dirty="0" smtClean="0"/>
            <a:t> </a:t>
          </a:r>
          <a:r>
            <a:rPr lang="tr-TR" b="1" dirty="0" err="1" smtClean="0"/>
            <a:t>Sciences</a:t>
          </a:r>
          <a:endParaRPr lang="tr-TR" b="1" dirty="0"/>
        </a:p>
      </dgm:t>
    </dgm:pt>
    <dgm:pt modelId="{EB72B199-C43A-1946-BF67-430CE95732D1}" type="parTrans" cxnId="{1D7157FB-FDD0-1645-9AA9-F7EB379E5DB1}">
      <dgm:prSet/>
      <dgm:spPr/>
      <dgm:t>
        <a:bodyPr/>
        <a:lstStyle/>
        <a:p>
          <a:endParaRPr lang="tr-TR"/>
        </a:p>
      </dgm:t>
    </dgm:pt>
    <dgm:pt modelId="{62C8D504-EC04-D142-AA3A-C55DE6BDBB74}" type="sibTrans" cxnId="{1D7157FB-FDD0-1645-9AA9-F7EB379E5DB1}">
      <dgm:prSet/>
      <dgm:spPr/>
      <dgm:t>
        <a:bodyPr/>
        <a:lstStyle/>
        <a:p>
          <a:endParaRPr lang="tr-TR"/>
        </a:p>
      </dgm:t>
    </dgm:pt>
    <dgm:pt modelId="{ABC07AEA-F137-654A-92EB-125619863384}">
      <dgm:prSet phldrT="[Text]"/>
      <dgm:spPr/>
      <dgm:t>
        <a:bodyPr/>
        <a:lstStyle/>
        <a:p>
          <a:r>
            <a:rPr lang="tr-TR" dirty="0" smtClean="0"/>
            <a:t>Prof.</a:t>
          </a:r>
        </a:p>
        <a:p>
          <a:r>
            <a:rPr lang="tr-TR" dirty="0" smtClean="0"/>
            <a:t>n=43</a:t>
          </a:r>
          <a:endParaRPr lang="tr-TR" dirty="0"/>
        </a:p>
      </dgm:t>
    </dgm:pt>
    <dgm:pt modelId="{64ACC647-55E9-654B-A6D1-E24059FF8DE3}" type="parTrans" cxnId="{B7B39F2D-AEA7-9D4B-9713-8B93F7158422}">
      <dgm:prSet/>
      <dgm:spPr/>
      <dgm:t>
        <a:bodyPr/>
        <a:lstStyle/>
        <a:p>
          <a:endParaRPr lang="tr-TR"/>
        </a:p>
      </dgm:t>
    </dgm:pt>
    <dgm:pt modelId="{6F41F651-7BCC-D745-AB5B-8E1CB782C837}" type="sibTrans" cxnId="{B7B39F2D-AEA7-9D4B-9713-8B93F7158422}">
      <dgm:prSet/>
      <dgm:spPr/>
      <dgm:t>
        <a:bodyPr/>
        <a:lstStyle/>
        <a:p>
          <a:endParaRPr lang="tr-TR"/>
        </a:p>
      </dgm:t>
    </dgm:pt>
    <dgm:pt modelId="{0402744E-2FCF-854A-BAC5-7180C3488A3B}">
      <dgm:prSet/>
      <dgm:spPr/>
      <dgm:t>
        <a:bodyPr/>
        <a:lstStyle/>
        <a:p>
          <a:r>
            <a:rPr lang="tr-TR" b="1" dirty="0" err="1" smtClean="0"/>
            <a:t>Surgical</a:t>
          </a:r>
          <a:r>
            <a:rPr lang="tr-TR" b="1" dirty="0" smtClean="0"/>
            <a:t> </a:t>
          </a:r>
          <a:r>
            <a:rPr lang="tr-TR" b="1" dirty="0" err="1" smtClean="0"/>
            <a:t>Sciences</a:t>
          </a:r>
          <a:endParaRPr lang="tr-TR" b="1" dirty="0"/>
        </a:p>
      </dgm:t>
    </dgm:pt>
    <dgm:pt modelId="{0BE2D136-D65E-2B4B-BB2F-C49CA0E503F1}" type="parTrans" cxnId="{E8D5C4D8-BA1E-7E4A-8F19-98DE992DB997}">
      <dgm:prSet/>
      <dgm:spPr/>
      <dgm:t>
        <a:bodyPr/>
        <a:lstStyle/>
        <a:p>
          <a:endParaRPr lang="tr-TR"/>
        </a:p>
      </dgm:t>
    </dgm:pt>
    <dgm:pt modelId="{058D69ED-CCA2-9843-9153-BAC3E9CF9D47}" type="sibTrans" cxnId="{E8D5C4D8-BA1E-7E4A-8F19-98DE992DB997}">
      <dgm:prSet/>
      <dgm:spPr/>
      <dgm:t>
        <a:bodyPr/>
        <a:lstStyle/>
        <a:p>
          <a:endParaRPr lang="tr-TR"/>
        </a:p>
      </dgm:t>
    </dgm:pt>
    <dgm:pt modelId="{744185EF-5BCA-3E4C-BA00-8EC8D79674E6}">
      <dgm:prSet/>
      <dgm:spPr/>
      <dgm:t>
        <a:bodyPr/>
        <a:lstStyle/>
        <a:p>
          <a:r>
            <a:rPr lang="tr-TR" dirty="0" smtClean="0"/>
            <a:t>Prof.</a:t>
          </a:r>
        </a:p>
        <a:p>
          <a:r>
            <a:rPr lang="tr-TR" dirty="0" smtClean="0"/>
            <a:t>n=35</a:t>
          </a:r>
          <a:endParaRPr lang="tr-TR" dirty="0"/>
        </a:p>
      </dgm:t>
    </dgm:pt>
    <dgm:pt modelId="{FBDB8C3E-0571-F24E-9B68-C50D803A3AC2}" type="parTrans" cxnId="{74DC6244-7DBE-1C4E-A1C6-8B2F29F8C0D9}">
      <dgm:prSet/>
      <dgm:spPr/>
      <dgm:t>
        <a:bodyPr/>
        <a:lstStyle/>
        <a:p>
          <a:endParaRPr lang="tr-TR"/>
        </a:p>
      </dgm:t>
    </dgm:pt>
    <dgm:pt modelId="{9B8DB3E8-3AA8-7E4D-85E3-141DF745D6EB}" type="sibTrans" cxnId="{74DC6244-7DBE-1C4E-A1C6-8B2F29F8C0D9}">
      <dgm:prSet/>
      <dgm:spPr/>
      <dgm:t>
        <a:bodyPr/>
        <a:lstStyle/>
        <a:p>
          <a:endParaRPr lang="tr-TR"/>
        </a:p>
      </dgm:t>
    </dgm:pt>
    <dgm:pt modelId="{F52D30C5-92D8-AF42-94ED-B8FD30746477}">
      <dgm:prSet/>
      <dgm:spPr/>
      <dgm:t>
        <a:bodyPr/>
        <a:lstStyle/>
        <a:p>
          <a:r>
            <a:rPr lang="tr-TR" dirty="0" err="1" smtClean="0"/>
            <a:t>Assoc</a:t>
          </a:r>
          <a:r>
            <a:rPr lang="tr-TR" dirty="0" smtClean="0"/>
            <a:t>. Prof.</a:t>
          </a:r>
        </a:p>
        <a:p>
          <a:r>
            <a:rPr lang="tr-TR" dirty="0" smtClean="0"/>
            <a:t>n=8</a:t>
          </a:r>
          <a:endParaRPr lang="tr-TR" dirty="0"/>
        </a:p>
      </dgm:t>
    </dgm:pt>
    <dgm:pt modelId="{29053ACE-F599-4743-90DF-BEA8B1FF2405}" type="parTrans" cxnId="{675E6A16-2A11-0A4D-8968-6412EE48557A}">
      <dgm:prSet/>
      <dgm:spPr/>
      <dgm:t>
        <a:bodyPr/>
        <a:lstStyle/>
        <a:p>
          <a:endParaRPr lang="tr-TR"/>
        </a:p>
      </dgm:t>
    </dgm:pt>
    <dgm:pt modelId="{5C37DBED-B993-AF4F-A499-86A4F8FD7CCD}" type="sibTrans" cxnId="{675E6A16-2A11-0A4D-8968-6412EE48557A}">
      <dgm:prSet/>
      <dgm:spPr/>
      <dgm:t>
        <a:bodyPr/>
        <a:lstStyle/>
        <a:p>
          <a:endParaRPr lang="tr-TR"/>
        </a:p>
      </dgm:t>
    </dgm:pt>
    <dgm:pt modelId="{0AF86AF9-7754-524B-AA57-06E36B552443}">
      <dgm:prSet/>
      <dgm:spPr/>
      <dgm:t>
        <a:bodyPr/>
        <a:lstStyle/>
        <a:p>
          <a:r>
            <a:rPr lang="tr-TR" dirty="0" err="1" smtClean="0"/>
            <a:t>Assist</a:t>
          </a:r>
          <a:r>
            <a:rPr lang="tr-TR" dirty="0" smtClean="0"/>
            <a:t>. Prof.</a:t>
          </a:r>
        </a:p>
        <a:p>
          <a:r>
            <a:rPr lang="tr-TR" dirty="0" smtClean="0"/>
            <a:t>n=16</a:t>
          </a:r>
          <a:endParaRPr lang="tr-TR" dirty="0"/>
        </a:p>
      </dgm:t>
    </dgm:pt>
    <dgm:pt modelId="{D4868C54-0B96-E84C-9861-35A8E7B1F88D}" type="parTrans" cxnId="{9FBB764E-044A-2C49-9A6B-72AF08DC58FD}">
      <dgm:prSet/>
      <dgm:spPr/>
      <dgm:t>
        <a:bodyPr/>
        <a:lstStyle/>
        <a:p>
          <a:endParaRPr lang="tr-TR"/>
        </a:p>
      </dgm:t>
    </dgm:pt>
    <dgm:pt modelId="{D8B3AD5D-3E16-9342-920D-470CAC1B5036}" type="sibTrans" cxnId="{9FBB764E-044A-2C49-9A6B-72AF08DC58FD}">
      <dgm:prSet/>
      <dgm:spPr/>
      <dgm:t>
        <a:bodyPr/>
        <a:lstStyle/>
        <a:p>
          <a:endParaRPr lang="tr-TR"/>
        </a:p>
      </dgm:t>
    </dgm:pt>
    <dgm:pt modelId="{486E5B27-DB47-044C-B792-6060802FE38C}">
      <dgm:prSet/>
      <dgm:spPr/>
      <dgm:t>
        <a:bodyPr/>
        <a:lstStyle/>
        <a:p>
          <a:r>
            <a:rPr lang="tr-TR" dirty="0" err="1" smtClean="0"/>
            <a:t>Resident</a:t>
          </a:r>
          <a:r>
            <a:rPr lang="tr-TR" dirty="0" smtClean="0"/>
            <a:t> </a:t>
          </a:r>
          <a:r>
            <a:rPr lang="tr-TR" dirty="0" err="1" smtClean="0"/>
            <a:t>Trainee</a:t>
          </a:r>
          <a:endParaRPr lang="tr-TR" dirty="0" smtClean="0"/>
        </a:p>
        <a:p>
          <a:r>
            <a:rPr lang="tr-TR" dirty="0" smtClean="0"/>
            <a:t>n=15</a:t>
          </a:r>
          <a:endParaRPr lang="tr-TR" dirty="0"/>
        </a:p>
      </dgm:t>
    </dgm:pt>
    <dgm:pt modelId="{1B5FBA1C-4E51-4E46-90DD-37EBD2EA0EEE}" type="parTrans" cxnId="{ECC80ABB-73B2-4841-A43D-9CD1AA5024D3}">
      <dgm:prSet/>
      <dgm:spPr/>
      <dgm:t>
        <a:bodyPr/>
        <a:lstStyle/>
        <a:p>
          <a:endParaRPr lang="tr-TR"/>
        </a:p>
      </dgm:t>
    </dgm:pt>
    <dgm:pt modelId="{EA77244B-CF5F-7F43-9810-5A4439C22FDC}" type="sibTrans" cxnId="{ECC80ABB-73B2-4841-A43D-9CD1AA5024D3}">
      <dgm:prSet/>
      <dgm:spPr/>
      <dgm:t>
        <a:bodyPr/>
        <a:lstStyle/>
        <a:p>
          <a:endParaRPr lang="tr-TR"/>
        </a:p>
      </dgm:t>
    </dgm:pt>
    <dgm:pt modelId="{6CD52E26-EA7C-4748-A6C4-E4125D2901F6}">
      <dgm:prSet phldrT="[Text]"/>
      <dgm:spPr/>
      <dgm:t>
        <a:bodyPr/>
        <a:lstStyle/>
        <a:p>
          <a:r>
            <a:rPr lang="tr-TR" dirty="0" err="1" smtClean="0"/>
            <a:t>Assoc</a:t>
          </a:r>
          <a:r>
            <a:rPr lang="tr-TR" dirty="0" smtClean="0"/>
            <a:t>. Prof.</a:t>
          </a:r>
        </a:p>
        <a:p>
          <a:r>
            <a:rPr lang="tr-TR" dirty="0" smtClean="0"/>
            <a:t>n=24</a:t>
          </a:r>
          <a:endParaRPr lang="tr-TR" dirty="0"/>
        </a:p>
      </dgm:t>
    </dgm:pt>
    <dgm:pt modelId="{9903CB1E-6A77-5047-9C62-E842CFF172E4}" type="parTrans" cxnId="{04543A26-3C4D-EB40-92AC-07C9793FE134}">
      <dgm:prSet/>
      <dgm:spPr/>
      <dgm:t>
        <a:bodyPr/>
        <a:lstStyle/>
        <a:p>
          <a:endParaRPr lang="tr-TR"/>
        </a:p>
      </dgm:t>
    </dgm:pt>
    <dgm:pt modelId="{B4850EF8-828A-7841-B36E-2851BC365824}" type="sibTrans" cxnId="{04543A26-3C4D-EB40-92AC-07C9793FE134}">
      <dgm:prSet/>
      <dgm:spPr/>
      <dgm:t>
        <a:bodyPr/>
        <a:lstStyle/>
        <a:p>
          <a:endParaRPr lang="tr-TR"/>
        </a:p>
      </dgm:t>
    </dgm:pt>
    <dgm:pt modelId="{6C2A7162-116D-8342-B1D3-3C1F87AB4AD1}">
      <dgm:prSet phldrT="[Text]"/>
      <dgm:spPr/>
      <dgm:t>
        <a:bodyPr/>
        <a:lstStyle/>
        <a:p>
          <a:r>
            <a:rPr lang="tr-TR" dirty="0" err="1" smtClean="0"/>
            <a:t>Assist</a:t>
          </a:r>
          <a:r>
            <a:rPr lang="tr-TR" dirty="0" smtClean="0"/>
            <a:t>. Prof.</a:t>
          </a:r>
        </a:p>
        <a:p>
          <a:r>
            <a:rPr lang="tr-TR" dirty="0" smtClean="0"/>
            <a:t>n=48</a:t>
          </a:r>
          <a:endParaRPr lang="tr-TR" dirty="0"/>
        </a:p>
      </dgm:t>
    </dgm:pt>
    <dgm:pt modelId="{42569BC4-78C0-554B-B754-869F27A2B1A5}" type="parTrans" cxnId="{99A9CEBB-9784-9B40-B1D5-FC9741EE15EC}">
      <dgm:prSet/>
      <dgm:spPr/>
      <dgm:t>
        <a:bodyPr/>
        <a:lstStyle/>
        <a:p>
          <a:endParaRPr lang="tr-TR"/>
        </a:p>
      </dgm:t>
    </dgm:pt>
    <dgm:pt modelId="{995A947E-48C3-2247-A540-6494651A2BDA}" type="sibTrans" cxnId="{99A9CEBB-9784-9B40-B1D5-FC9741EE15EC}">
      <dgm:prSet/>
      <dgm:spPr/>
      <dgm:t>
        <a:bodyPr/>
        <a:lstStyle/>
        <a:p>
          <a:endParaRPr lang="tr-TR"/>
        </a:p>
      </dgm:t>
    </dgm:pt>
    <dgm:pt modelId="{63456254-3760-4E42-B4C4-E920A79D6B2A}">
      <dgm:prSet phldrT="[Text]"/>
      <dgm:spPr/>
      <dgm:t>
        <a:bodyPr/>
        <a:lstStyle/>
        <a:p>
          <a:r>
            <a:rPr lang="tr-TR" dirty="0" err="1" smtClean="0"/>
            <a:t>Resident</a:t>
          </a:r>
          <a:r>
            <a:rPr lang="tr-TR" dirty="0" smtClean="0"/>
            <a:t> </a:t>
          </a:r>
          <a:r>
            <a:rPr lang="tr-TR" dirty="0" err="1" smtClean="0"/>
            <a:t>Trainee</a:t>
          </a:r>
          <a:endParaRPr lang="tr-TR" dirty="0" smtClean="0"/>
        </a:p>
        <a:p>
          <a:r>
            <a:rPr lang="tr-TR" dirty="0" smtClean="0"/>
            <a:t>n=178</a:t>
          </a:r>
          <a:endParaRPr lang="tr-TR" dirty="0"/>
        </a:p>
      </dgm:t>
    </dgm:pt>
    <dgm:pt modelId="{C7A9E39E-4D72-8446-93C7-1F8506BF5911}" type="parTrans" cxnId="{D26C3971-3CA2-1045-878A-FDE248FEB05F}">
      <dgm:prSet/>
      <dgm:spPr/>
      <dgm:t>
        <a:bodyPr/>
        <a:lstStyle/>
        <a:p>
          <a:endParaRPr lang="tr-TR"/>
        </a:p>
      </dgm:t>
    </dgm:pt>
    <dgm:pt modelId="{864AF388-3B8B-3440-B5BA-10B033F7C67A}" type="sibTrans" cxnId="{D26C3971-3CA2-1045-878A-FDE248FEB05F}">
      <dgm:prSet/>
      <dgm:spPr/>
      <dgm:t>
        <a:bodyPr/>
        <a:lstStyle/>
        <a:p>
          <a:endParaRPr lang="tr-TR"/>
        </a:p>
      </dgm:t>
    </dgm:pt>
    <dgm:pt modelId="{E82D4463-B662-7D44-B96C-80F1B70793B0}">
      <dgm:prSet/>
      <dgm:spPr/>
      <dgm:t>
        <a:bodyPr/>
        <a:lstStyle/>
        <a:p>
          <a:r>
            <a:rPr lang="tr-TR" dirty="0" err="1" smtClean="0"/>
            <a:t>Assoc</a:t>
          </a:r>
          <a:r>
            <a:rPr lang="tr-TR" dirty="0" smtClean="0"/>
            <a:t>. </a:t>
          </a:r>
          <a:r>
            <a:rPr lang="tr-TR" dirty="0" err="1" smtClean="0"/>
            <a:t>Prof</a:t>
          </a:r>
          <a:endParaRPr lang="tr-TR" dirty="0" smtClean="0"/>
        </a:p>
        <a:p>
          <a:r>
            <a:rPr lang="tr-TR" dirty="0" smtClean="0"/>
            <a:t>n=12.</a:t>
          </a:r>
          <a:endParaRPr lang="tr-TR" dirty="0"/>
        </a:p>
      </dgm:t>
    </dgm:pt>
    <dgm:pt modelId="{D601019F-188A-0D49-9DBD-7C33FDAFBE57}" type="parTrans" cxnId="{0725C876-3DEC-3341-AA7C-82033E328B10}">
      <dgm:prSet/>
      <dgm:spPr/>
      <dgm:t>
        <a:bodyPr/>
        <a:lstStyle/>
        <a:p>
          <a:endParaRPr lang="tr-TR"/>
        </a:p>
      </dgm:t>
    </dgm:pt>
    <dgm:pt modelId="{AB879AD3-C185-5349-A4B7-AC2A0155644F}" type="sibTrans" cxnId="{0725C876-3DEC-3341-AA7C-82033E328B10}">
      <dgm:prSet/>
      <dgm:spPr/>
      <dgm:t>
        <a:bodyPr/>
        <a:lstStyle/>
        <a:p>
          <a:endParaRPr lang="tr-TR"/>
        </a:p>
      </dgm:t>
    </dgm:pt>
    <dgm:pt modelId="{E306B0E1-586E-2346-BAFD-16BF9DBBCB23}">
      <dgm:prSet/>
      <dgm:spPr/>
      <dgm:t>
        <a:bodyPr/>
        <a:lstStyle/>
        <a:p>
          <a:r>
            <a:rPr lang="tr-TR" dirty="0" err="1" smtClean="0"/>
            <a:t>Assist</a:t>
          </a:r>
          <a:r>
            <a:rPr lang="tr-TR" dirty="0" smtClean="0"/>
            <a:t>. Prof.</a:t>
          </a:r>
        </a:p>
        <a:p>
          <a:r>
            <a:rPr lang="tr-TR" dirty="0" smtClean="0"/>
            <a:t>n=23</a:t>
          </a:r>
          <a:endParaRPr lang="tr-TR" dirty="0"/>
        </a:p>
      </dgm:t>
    </dgm:pt>
    <dgm:pt modelId="{52DC36C8-1984-9942-A550-B29CE9B5FBC4}" type="parTrans" cxnId="{E2D3B0E0-E917-F841-B5BB-5DABB60402F2}">
      <dgm:prSet/>
      <dgm:spPr/>
      <dgm:t>
        <a:bodyPr/>
        <a:lstStyle/>
        <a:p>
          <a:endParaRPr lang="tr-TR"/>
        </a:p>
      </dgm:t>
    </dgm:pt>
    <dgm:pt modelId="{B4E7D667-43AF-8B4F-B02A-F0155CB3BBEC}" type="sibTrans" cxnId="{E2D3B0E0-E917-F841-B5BB-5DABB60402F2}">
      <dgm:prSet/>
      <dgm:spPr/>
      <dgm:t>
        <a:bodyPr/>
        <a:lstStyle/>
        <a:p>
          <a:endParaRPr lang="tr-TR"/>
        </a:p>
      </dgm:t>
    </dgm:pt>
    <dgm:pt modelId="{1E0E424D-B3AE-B247-859B-FA15DF633104}">
      <dgm:prSet/>
      <dgm:spPr/>
      <dgm:t>
        <a:bodyPr/>
        <a:lstStyle/>
        <a:p>
          <a:r>
            <a:rPr lang="tr-TR" dirty="0" err="1" smtClean="0"/>
            <a:t>Resident</a:t>
          </a:r>
          <a:r>
            <a:rPr lang="tr-TR" dirty="0" smtClean="0"/>
            <a:t> </a:t>
          </a:r>
          <a:r>
            <a:rPr lang="tr-TR" dirty="0" err="1" smtClean="0"/>
            <a:t>Trainee</a:t>
          </a:r>
          <a:endParaRPr lang="tr-TR" dirty="0" smtClean="0"/>
        </a:p>
        <a:p>
          <a:r>
            <a:rPr lang="tr-TR" dirty="0" smtClean="0"/>
            <a:t>n=112</a:t>
          </a:r>
          <a:endParaRPr lang="tr-TR" dirty="0"/>
        </a:p>
      </dgm:t>
    </dgm:pt>
    <dgm:pt modelId="{D4013D5D-A2F8-8A42-AD2A-FAF0C378374C}" type="parTrans" cxnId="{C4AB700B-C85C-2749-A5FA-AE57AC3658EE}">
      <dgm:prSet/>
      <dgm:spPr/>
      <dgm:t>
        <a:bodyPr/>
        <a:lstStyle/>
        <a:p>
          <a:endParaRPr lang="tr-TR"/>
        </a:p>
      </dgm:t>
    </dgm:pt>
    <dgm:pt modelId="{F359A16E-45BA-7149-A764-A072B2A18880}" type="sibTrans" cxnId="{C4AB700B-C85C-2749-A5FA-AE57AC3658EE}">
      <dgm:prSet/>
      <dgm:spPr/>
      <dgm:t>
        <a:bodyPr/>
        <a:lstStyle/>
        <a:p>
          <a:endParaRPr lang="tr-TR"/>
        </a:p>
      </dgm:t>
    </dgm:pt>
    <dgm:pt modelId="{54BE122E-3B0B-8747-A2F2-CF45CCBCF637}" type="pres">
      <dgm:prSet presAssocID="{100C02EB-A430-2A44-B212-CC756829BB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C1C88E-5F6E-5A4C-8C3E-2ED485B97F36}" type="pres">
      <dgm:prSet presAssocID="{FF36BB2B-DAF0-3B43-BE63-3E33C4429525}" presName="hierRoot1" presStyleCnt="0"/>
      <dgm:spPr/>
    </dgm:pt>
    <dgm:pt modelId="{11012DC6-38C0-7643-B385-3BAD51225C1C}" type="pres">
      <dgm:prSet presAssocID="{FF36BB2B-DAF0-3B43-BE63-3E33C4429525}" presName="composite" presStyleCnt="0"/>
      <dgm:spPr/>
    </dgm:pt>
    <dgm:pt modelId="{522A661C-DA44-8E41-8919-D6EA36CD146C}" type="pres">
      <dgm:prSet presAssocID="{FF36BB2B-DAF0-3B43-BE63-3E33C4429525}" presName="background" presStyleLbl="node0" presStyleIdx="0" presStyleCnt="1"/>
      <dgm:spPr/>
    </dgm:pt>
    <dgm:pt modelId="{4895E090-EB9E-FA40-9166-D2FAAAC4C830}" type="pres">
      <dgm:prSet presAssocID="{FF36BB2B-DAF0-3B43-BE63-3E33C442952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81CE428-54A9-9045-A552-A8E8DC519751}" type="pres">
      <dgm:prSet presAssocID="{FF36BB2B-DAF0-3B43-BE63-3E33C4429525}" presName="hierChild2" presStyleCnt="0"/>
      <dgm:spPr/>
    </dgm:pt>
    <dgm:pt modelId="{9890FF49-0B93-C544-AE31-AF833C1C0DA0}" type="pres">
      <dgm:prSet presAssocID="{6CDB49C7-6342-5749-A12F-BBE9CF14F2B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595287B-CD07-874F-9BC4-04A27A679C5A}" type="pres">
      <dgm:prSet presAssocID="{BFD1D833-DE87-E54C-B1D2-B553DF745A4D}" presName="hierRoot2" presStyleCnt="0"/>
      <dgm:spPr/>
    </dgm:pt>
    <dgm:pt modelId="{30AC4FB5-2D23-D042-982A-46FEE99CDFB9}" type="pres">
      <dgm:prSet presAssocID="{BFD1D833-DE87-E54C-B1D2-B553DF745A4D}" presName="composite2" presStyleCnt="0"/>
      <dgm:spPr/>
    </dgm:pt>
    <dgm:pt modelId="{541D7BC3-A099-354F-A6F1-96AA5DF3D5E4}" type="pres">
      <dgm:prSet presAssocID="{BFD1D833-DE87-E54C-B1D2-B553DF745A4D}" presName="background2" presStyleLbl="node2" presStyleIdx="0" presStyleCnt="3"/>
      <dgm:spPr/>
    </dgm:pt>
    <dgm:pt modelId="{30E9AC1B-557E-184E-8892-BF8010C351E6}" type="pres">
      <dgm:prSet presAssocID="{BFD1D833-DE87-E54C-B1D2-B553DF745A4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E0E700-9F7D-3646-8AB7-9EA63FCAF7A4}" type="pres">
      <dgm:prSet presAssocID="{BFD1D833-DE87-E54C-B1D2-B553DF745A4D}" presName="hierChild3" presStyleCnt="0"/>
      <dgm:spPr/>
    </dgm:pt>
    <dgm:pt modelId="{02A3D011-90FC-5F48-ABD9-5AFB84DD723A}" type="pres">
      <dgm:prSet presAssocID="{A28A8DBC-C1CB-D84A-B8D9-E394D69FED2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63B84F6-4106-3E41-9B01-219443064F86}" type="pres">
      <dgm:prSet presAssocID="{BC6F7AFA-8820-2C40-A6EB-4889CDEAC0A7}" presName="hierRoot3" presStyleCnt="0"/>
      <dgm:spPr/>
    </dgm:pt>
    <dgm:pt modelId="{EA5281CB-CCF4-BB48-8CD6-96B33578FAFA}" type="pres">
      <dgm:prSet presAssocID="{BC6F7AFA-8820-2C40-A6EB-4889CDEAC0A7}" presName="composite3" presStyleCnt="0"/>
      <dgm:spPr/>
    </dgm:pt>
    <dgm:pt modelId="{9311B7EF-6DD6-E04C-9F1F-FFC271414D88}" type="pres">
      <dgm:prSet presAssocID="{BC6F7AFA-8820-2C40-A6EB-4889CDEAC0A7}" presName="background3" presStyleLbl="node3" presStyleIdx="0" presStyleCnt="3"/>
      <dgm:spPr/>
    </dgm:pt>
    <dgm:pt modelId="{D8B3E7F3-B3FB-214B-9FC5-E3F4BAAAA13D}" type="pres">
      <dgm:prSet presAssocID="{BC6F7AFA-8820-2C40-A6EB-4889CDEAC0A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B975A-7D1A-5846-B91D-F5650D09BF7A}" type="pres">
      <dgm:prSet presAssocID="{BC6F7AFA-8820-2C40-A6EB-4889CDEAC0A7}" presName="hierChild4" presStyleCnt="0"/>
      <dgm:spPr/>
    </dgm:pt>
    <dgm:pt modelId="{F56B4D1D-B968-EF4E-BCCA-AEC4EEBDBB54}" type="pres">
      <dgm:prSet presAssocID="{29053ACE-F599-4743-90DF-BEA8B1FF2405}" presName="Name23" presStyleLbl="parChTrans1D4" presStyleIdx="0" presStyleCnt="9"/>
      <dgm:spPr/>
      <dgm:t>
        <a:bodyPr/>
        <a:lstStyle/>
        <a:p>
          <a:endParaRPr lang="en-US"/>
        </a:p>
      </dgm:t>
    </dgm:pt>
    <dgm:pt modelId="{1690962D-A9F9-7443-BD36-C9167D6DE58E}" type="pres">
      <dgm:prSet presAssocID="{F52D30C5-92D8-AF42-94ED-B8FD30746477}" presName="hierRoot4" presStyleCnt="0"/>
      <dgm:spPr/>
    </dgm:pt>
    <dgm:pt modelId="{2E5EA6F2-33D2-E540-BA7F-9E91C7008F99}" type="pres">
      <dgm:prSet presAssocID="{F52D30C5-92D8-AF42-94ED-B8FD30746477}" presName="composite4" presStyleCnt="0"/>
      <dgm:spPr/>
    </dgm:pt>
    <dgm:pt modelId="{30258845-38B3-D64E-8ED4-A27655B694A1}" type="pres">
      <dgm:prSet presAssocID="{F52D30C5-92D8-AF42-94ED-B8FD30746477}" presName="background4" presStyleLbl="node4" presStyleIdx="0" presStyleCnt="9"/>
      <dgm:spPr/>
    </dgm:pt>
    <dgm:pt modelId="{6A9D1BBC-0A63-6B41-BFD3-E04124988DEE}" type="pres">
      <dgm:prSet presAssocID="{F52D30C5-92D8-AF42-94ED-B8FD30746477}" presName="text4" presStyleLbl="fgAcc4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48E56-F59D-E64B-8DA8-11565B8D6FEB}" type="pres">
      <dgm:prSet presAssocID="{F52D30C5-92D8-AF42-94ED-B8FD30746477}" presName="hierChild5" presStyleCnt="0"/>
      <dgm:spPr/>
    </dgm:pt>
    <dgm:pt modelId="{9F96E9B9-87FC-2F44-87E2-600084425F71}" type="pres">
      <dgm:prSet presAssocID="{D4868C54-0B96-E84C-9861-35A8E7B1F88D}" presName="Name23" presStyleLbl="parChTrans1D4" presStyleIdx="1" presStyleCnt="9"/>
      <dgm:spPr/>
      <dgm:t>
        <a:bodyPr/>
        <a:lstStyle/>
        <a:p>
          <a:endParaRPr lang="en-US"/>
        </a:p>
      </dgm:t>
    </dgm:pt>
    <dgm:pt modelId="{A82B3CD6-F7EE-8448-AA12-319A9A58660B}" type="pres">
      <dgm:prSet presAssocID="{0AF86AF9-7754-524B-AA57-06E36B552443}" presName="hierRoot4" presStyleCnt="0"/>
      <dgm:spPr/>
    </dgm:pt>
    <dgm:pt modelId="{E14591A9-8D76-5B43-A2E9-1A0C11407C26}" type="pres">
      <dgm:prSet presAssocID="{0AF86AF9-7754-524B-AA57-06E36B552443}" presName="composite4" presStyleCnt="0"/>
      <dgm:spPr/>
    </dgm:pt>
    <dgm:pt modelId="{45A52AEE-16BC-774F-A3E2-C2F36358FF34}" type="pres">
      <dgm:prSet presAssocID="{0AF86AF9-7754-524B-AA57-06E36B552443}" presName="background4" presStyleLbl="node4" presStyleIdx="1" presStyleCnt="9"/>
      <dgm:spPr/>
    </dgm:pt>
    <dgm:pt modelId="{96DCA306-ED28-0142-AF24-4D3F30091262}" type="pres">
      <dgm:prSet presAssocID="{0AF86AF9-7754-524B-AA57-06E36B552443}" presName="text4" presStyleLbl="fgAcc4" presStyleIdx="1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749E20-A490-2D4B-9148-CE9E67112550}" type="pres">
      <dgm:prSet presAssocID="{0AF86AF9-7754-524B-AA57-06E36B552443}" presName="hierChild5" presStyleCnt="0"/>
      <dgm:spPr/>
    </dgm:pt>
    <dgm:pt modelId="{FDE129FF-1FA7-1F40-B380-4542622F4F28}" type="pres">
      <dgm:prSet presAssocID="{1B5FBA1C-4E51-4E46-90DD-37EBD2EA0EEE}" presName="Name23" presStyleLbl="parChTrans1D4" presStyleIdx="2" presStyleCnt="9"/>
      <dgm:spPr/>
      <dgm:t>
        <a:bodyPr/>
        <a:lstStyle/>
        <a:p>
          <a:endParaRPr lang="en-US"/>
        </a:p>
      </dgm:t>
    </dgm:pt>
    <dgm:pt modelId="{513A702B-E86D-EE42-A677-D8A8636DD784}" type="pres">
      <dgm:prSet presAssocID="{486E5B27-DB47-044C-B792-6060802FE38C}" presName="hierRoot4" presStyleCnt="0"/>
      <dgm:spPr/>
    </dgm:pt>
    <dgm:pt modelId="{B8C69208-52EB-894E-895B-59D6755EE3D0}" type="pres">
      <dgm:prSet presAssocID="{486E5B27-DB47-044C-B792-6060802FE38C}" presName="composite4" presStyleCnt="0"/>
      <dgm:spPr/>
    </dgm:pt>
    <dgm:pt modelId="{B6B0877E-4D66-D346-93AD-B2FE7543C796}" type="pres">
      <dgm:prSet presAssocID="{486E5B27-DB47-044C-B792-6060802FE38C}" presName="background4" presStyleLbl="node4" presStyleIdx="2" presStyleCnt="9"/>
      <dgm:spPr/>
    </dgm:pt>
    <dgm:pt modelId="{5EACFEDD-E35A-6C4B-9D24-CF465E9F7259}" type="pres">
      <dgm:prSet presAssocID="{486E5B27-DB47-044C-B792-6060802FE38C}" presName="text4" presStyleLbl="fgAcc4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30AB-9B04-054C-A429-26FEFB769666}" type="pres">
      <dgm:prSet presAssocID="{486E5B27-DB47-044C-B792-6060802FE38C}" presName="hierChild5" presStyleCnt="0"/>
      <dgm:spPr/>
    </dgm:pt>
    <dgm:pt modelId="{721EE49C-DC88-2741-B87E-E224E3A8D7AD}" type="pres">
      <dgm:prSet presAssocID="{EB72B199-C43A-1946-BF67-430CE95732D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939DF08-C68C-E24C-86E3-D0769116A395}" type="pres">
      <dgm:prSet presAssocID="{288C0D3E-B59F-9F4E-BCB2-0DC32405904B}" presName="hierRoot2" presStyleCnt="0"/>
      <dgm:spPr/>
    </dgm:pt>
    <dgm:pt modelId="{98F01247-569E-A240-A676-75AE5FF064C8}" type="pres">
      <dgm:prSet presAssocID="{288C0D3E-B59F-9F4E-BCB2-0DC32405904B}" presName="composite2" presStyleCnt="0"/>
      <dgm:spPr/>
    </dgm:pt>
    <dgm:pt modelId="{FD21B93A-D6B4-BF49-9189-4AF0C1013DCD}" type="pres">
      <dgm:prSet presAssocID="{288C0D3E-B59F-9F4E-BCB2-0DC32405904B}" presName="background2" presStyleLbl="node2" presStyleIdx="1" presStyleCnt="3"/>
      <dgm:spPr/>
    </dgm:pt>
    <dgm:pt modelId="{279B1948-1E16-FB49-9F40-5CAA44087D8B}" type="pres">
      <dgm:prSet presAssocID="{288C0D3E-B59F-9F4E-BCB2-0DC32405904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A4FA10-6A8E-B94D-8BD2-CCC13228137C}" type="pres">
      <dgm:prSet presAssocID="{288C0D3E-B59F-9F4E-BCB2-0DC32405904B}" presName="hierChild3" presStyleCnt="0"/>
      <dgm:spPr/>
    </dgm:pt>
    <dgm:pt modelId="{287629F0-9706-DC45-8CCA-568BC034AE4F}" type="pres">
      <dgm:prSet presAssocID="{64ACC647-55E9-654B-A6D1-E24059FF8DE3}" presName="Name17" presStyleLbl="parChTrans1D3" presStyleIdx="1" presStyleCnt="3"/>
      <dgm:spPr/>
      <dgm:t>
        <a:bodyPr/>
        <a:lstStyle/>
        <a:p>
          <a:endParaRPr lang="en-US"/>
        </a:p>
      </dgm:t>
    </dgm:pt>
    <dgm:pt modelId="{44BC7133-9D35-9145-8E8B-724EDBB37844}" type="pres">
      <dgm:prSet presAssocID="{ABC07AEA-F137-654A-92EB-125619863384}" presName="hierRoot3" presStyleCnt="0"/>
      <dgm:spPr/>
    </dgm:pt>
    <dgm:pt modelId="{F41A443A-D8E2-4F44-85A4-24ABB8E17220}" type="pres">
      <dgm:prSet presAssocID="{ABC07AEA-F137-654A-92EB-125619863384}" presName="composite3" presStyleCnt="0"/>
      <dgm:spPr/>
    </dgm:pt>
    <dgm:pt modelId="{F6E962AC-CDBB-2F40-B8E4-DEB26B3987B9}" type="pres">
      <dgm:prSet presAssocID="{ABC07AEA-F137-654A-92EB-125619863384}" presName="background3" presStyleLbl="node3" presStyleIdx="1" presStyleCnt="3"/>
      <dgm:spPr/>
    </dgm:pt>
    <dgm:pt modelId="{D1CB939D-2CA4-9740-90EA-D51F928F4419}" type="pres">
      <dgm:prSet presAssocID="{ABC07AEA-F137-654A-92EB-12561986338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6B0F4-12F6-D849-B013-E500FE269A73}" type="pres">
      <dgm:prSet presAssocID="{ABC07AEA-F137-654A-92EB-125619863384}" presName="hierChild4" presStyleCnt="0"/>
      <dgm:spPr/>
    </dgm:pt>
    <dgm:pt modelId="{7161CAD4-8CF9-494E-BB0E-546ADCF46778}" type="pres">
      <dgm:prSet presAssocID="{9903CB1E-6A77-5047-9C62-E842CFF172E4}" presName="Name23" presStyleLbl="parChTrans1D4" presStyleIdx="3" presStyleCnt="9"/>
      <dgm:spPr/>
      <dgm:t>
        <a:bodyPr/>
        <a:lstStyle/>
        <a:p>
          <a:endParaRPr lang="en-US"/>
        </a:p>
      </dgm:t>
    </dgm:pt>
    <dgm:pt modelId="{D997A6F0-3A83-F848-9E31-41695625DABC}" type="pres">
      <dgm:prSet presAssocID="{6CD52E26-EA7C-4748-A6C4-E4125D2901F6}" presName="hierRoot4" presStyleCnt="0"/>
      <dgm:spPr/>
    </dgm:pt>
    <dgm:pt modelId="{79E8A717-0019-1B43-B28A-9F5477B567FC}" type="pres">
      <dgm:prSet presAssocID="{6CD52E26-EA7C-4748-A6C4-E4125D2901F6}" presName="composite4" presStyleCnt="0"/>
      <dgm:spPr/>
    </dgm:pt>
    <dgm:pt modelId="{EDCFFE2D-FCF9-3B40-80DA-00AF71F246E9}" type="pres">
      <dgm:prSet presAssocID="{6CD52E26-EA7C-4748-A6C4-E4125D2901F6}" presName="background4" presStyleLbl="node4" presStyleIdx="3" presStyleCnt="9"/>
      <dgm:spPr/>
    </dgm:pt>
    <dgm:pt modelId="{41E38393-13D3-9144-8D52-5098C1420D56}" type="pres">
      <dgm:prSet presAssocID="{6CD52E26-EA7C-4748-A6C4-E4125D2901F6}" presName="text4" presStyleLbl="fgAcc4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40823-28B7-0C4B-81D0-B92572E6C84B}" type="pres">
      <dgm:prSet presAssocID="{6CD52E26-EA7C-4748-A6C4-E4125D2901F6}" presName="hierChild5" presStyleCnt="0"/>
      <dgm:spPr/>
    </dgm:pt>
    <dgm:pt modelId="{89B300F8-9EFC-6F4B-866E-37DCA3C3B0D8}" type="pres">
      <dgm:prSet presAssocID="{42569BC4-78C0-554B-B754-869F27A2B1A5}" presName="Name23" presStyleLbl="parChTrans1D4" presStyleIdx="4" presStyleCnt="9"/>
      <dgm:spPr/>
      <dgm:t>
        <a:bodyPr/>
        <a:lstStyle/>
        <a:p>
          <a:endParaRPr lang="en-US"/>
        </a:p>
      </dgm:t>
    </dgm:pt>
    <dgm:pt modelId="{03F49C03-49A4-D147-9E64-E28078E9E29F}" type="pres">
      <dgm:prSet presAssocID="{6C2A7162-116D-8342-B1D3-3C1F87AB4AD1}" presName="hierRoot4" presStyleCnt="0"/>
      <dgm:spPr/>
    </dgm:pt>
    <dgm:pt modelId="{1D3D13FA-40CE-7D45-A21A-6DEDA5D2D736}" type="pres">
      <dgm:prSet presAssocID="{6C2A7162-116D-8342-B1D3-3C1F87AB4AD1}" presName="composite4" presStyleCnt="0"/>
      <dgm:spPr/>
    </dgm:pt>
    <dgm:pt modelId="{1810B87B-170C-BD42-808B-D2AE9E3A945D}" type="pres">
      <dgm:prSet presAssocID="{6C2A7162-116D-8342-B1D3-3C1F87AB4AD1}" presName="background4" presStyleLbl="node4" presStyleIdx="4" presStyleCnt="9"/>
      <dgm:spPr/>
    </dgm:pt>
    <dgm:pt modelId="{4D4E6069-E5D4-7744-B4F4-E2F7C468EA06}" type="pres">
      <dgm:prSet presAssocID="{6C2A7162-116D-8342-B1D3-3C1F87AB4AD1}" presName="text4" presStyleLbl="fgAcc4" presStyleIdx="4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CB1FE7-46F0-C94B-9B67-3B378B72A0BE}" type="pres">
      <dgm:prSet presAssocID="{6C2A7162-116D-8342-B1D3-3C1F87AB4AD1}" presName="hierChild5" presStyleCnt="0"/>
      <dgm:spPr/>
    </dgm:pt>
    <dgm:pt modelId="{9EC94D6B-4791-B44F-AB43-2D28DEC934A4}" type="pres">
      <dgm:prSet presAssocID="{C7A9E39E-4D72-8446-93C7-1F8506BF5911}" presName="Name23" presStyleLbl="parChTrans1D4" presStyleIdx="5" presStyleCnt="9"/>
      <dgm:spPr/>
      <dgm:t>
        <a:bodyPr/>
        <a:lstStyle/>
        <a:p>
          <a:endParaRPr lang="en-US"/>
        </a:p>
      </dgm:t>
    </dgm:pt>
    <dgm:pt modelId="{B9643623-687E-464D-A1DE-EAAFD5F721D1}" type="pres">
      <dgm:prSet presAssocID="{63456254-3760-4E42-B4C4-E920A79D6B2A}" presName="hierRoot4" presStyleCnt="0"/>
      <dgm:spPr/>
    </dgm:pt>
    <dgm:pt modelId="{6C3CF058-D321-3F42-BF9D-1F0D846BBC41}" type="pres">
      <dgm:prSet presAssocID="{63456254-3760-4E42-B4C4-E920A79D6B2A}" presName="composite4" presStyleCnt="0"/>
      <dgm:spPr/>
    </dgm:pt>
    <dgm:pt modelId="{9BD1F36A-E150-F242-8225-9A237219D7D1}" type="pres">
      <dgm:prSet presAssocID="{63456254-3760-4E42-B4C4-E920A79D6B2A}" presName="background4" presStyleLbl="node4" presStyleIdx="5" presStyleCnt="9"/>
      <dgm:spPr/>
    </dgm:pt>
    <dgm:pt modelId="{E394EC79-11F0-8C4D-98DF-3BF3EA8D7E65}" type="pres">
      <dgm:prSet presAssocID="{63456254-3760-4E42-B4C4-E920A79D6B2A}" presName="text4" presStyleLbl="fgAcc4" presStyleIdx="5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0FBC337-661E-D44F-B344-A5438D842A0E}" type="pres">
      <dgm:prSet presAssocID="{63456254-3760-4E42-B4C4-E920A79D6B2A}" presName="hierChild5" presStyleCnt="0"/>
      <dgm:spPr/>
    </dgm:pt>
    <dgm:pt modelId="{FAF79C71-11D5-E744-8A6E-2F96A42C68AC}" type="pres">
      <dgm:prSet presAssocID="{0BE2D136-D65E-2B4B-BB2F-C49CA0E503F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718C483-EE93-9F44-9F1F-187E7D7E66D2}" type="pres">
      <dgm:prSet presAssocID="{0402744E-2FCF-854A-BAC5-7180C3488A3B}" presName="hierRoot2" presStyleCnt="0"/>
      <dgm:spPr/>
    </dgm:pt>
    <dgm:pt modelId="{69DAF10B-7CEC-1E43-B3BE-A659D4BD7925}" type="pres">
      <dgm:prSet presAssocID="{0402744E-2FCF-854A-BAC5-7180C3488A3B}" presName="composite2" presStyleCnt="0"/>
      <dgm:spPr/>
    </dgm:pt>
    <dgm:pt modelId="{14E7E9D1-4E26-CC48-96FA-A8AE92EA3FCC}" type="pres">
      <dgm:prSet presAssocID="{0402744E-2FCF-854A-BAC5-7180C3488A3B}" presName="background2" presStyleLbl="node2" presStyleIdx="2" presStyleCnt="3"/>
      <dgm:spPr/>
    </dgm:pt>
    <dgm:pt modelId="{6CD66C5F-57A2-0E4A-9E25-D07EDFCC14AD}" type="pres">
      <dgm:prSet presAssocID="{0402744E-2FCF-854A-BAC5-7180C3488A3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BE60E7-A7C9-C249-91E6-3374DD0192AF}" type="pres">
      <dgm:prSet presAssocID="{0402744E-2FCF-854A-BAC5-7180C3488A3B}" presName="hierChild3" presStyleCnt="0"/>
      <dgm:spPr/>
    </dgm:pt>
    <dgm:pt modelId="{97CC6547-C710-4848-B7FE-A1CFD6867678}" type="pres">
      <dgm:prSet presAssocID="{FBDB8C3E-0571-F24E-9B68-C50D803A3AC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EBE7C7D-2CD0-B546-8F3E-EE4A754C9672}" type="pres">
      <dgm:prSet presAssocID="{744185EF-5BCA-3E4C-BA00-8EC8D79674E6}" presName="hierRoot3" presStyleCnt="0"/>
      <dgm:spPr/>
    </dgm:pt>
    <dgm:pt modelId="{41A510D3-7915-C248-B400-E07ECDE64A63}" type="pres">
      <dgm:prSet presAssocID="{744185EF-5BCA-3E4C-BA00-8EC8D79674E6}" presName="composite3" presStyleCnt="0"/>
      <dgm:spPr/>
    </dgm:pt>
    <dgm:pt modelId="{50F69E34-EB5E-D84B-B194-F21CA420EA3C}" type="pres">
      <dgm:prSet presAssocID="{744185EF-5BCA-3E4C-BA00-8EC8D79674E6}" presName="background3" presStyleLbl="node3" presStyleIdx="2" presStyleCnt="3"/>
      <dgm:spPr/>
    </dgm:pt>
    <dgm:pt modelId="{FAE638C3-0DD1-BC4D-AB74-CB4E4070696D}" type="pres">
      <dgm:prSet presAssocID="{744185EF-5BCA-3E4C-BA00-8EC8D79674E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AF72A2-5AAD-3A45-A648-EFDEBB498F17}" type="pres">
      <dgm:prSet presAssocID="{744185EF-5BCA-3E4C-BA00-8EC8D79674E6}" presName="hierChild4" presStyleCnt="0"/>
      <dgm:spPr/>
    </dgm:pt>
    <dgm:pt modelId="{4CD53E11-47C9-8E46-AA6F-236E6A1583AC}" type="pres">
      <dgm:prSet presAssocID="{D601019F-188A-0D49-9DBD-7C33FDAFBE57}" presName="Name23" presStyleLbl="parChTrans1D4" presStyleIdx="6" presStyleCnt="9"/>
      <dgm:spPr/>
      <dgm:t>
        <a:bodyPr/>
        <a:lstStyle/>
        <a:p>
          <a:endParaRPr lang="en-US"/>
        </a:p>
      </dgm:t>
    </dgm:pt>
    <dgm:pt modelId="{2ED9B75D-B109-6F46-A89C-66FB3C5BC201}" type="pres">
      <dgm:prSet presAssocID="{E82D4463-B662-7D44-B96C-80F1B70793B0}" presName="hierRoot4" presStyleCnt="0"/>
      <dgm:spPr/>
    </dgm:pt>
    <dgm:pt modelId="{C5FFF66A-782B-B74B-956F-02A20122F155}" type="pres">
      <dgm:prSet presAssocID="{E82D4463-B662-7D44-B96C-80F1B70793B0}" presName="composite4" presStyleCnt="0"/>
      <dgm:spPr/>
    </dgm:pt>
    <dgm:pt modelId="{5E6C2A84-C5C8-6F43-A843-AADB74F6835A}" type="pres">
      <dgm:prSet presAssocID="{E82D4463-B662-7D44-B96C-80F1B70793B0}" presName="background4" presStyleLbl="node4" presStyleIdx="6" presStyleCnt="9"/>
      <dgm:spPr/>
    </dgm:pt>
    <dgm:pt modelId="{CD25AEFD-EFAA-B145-B63F-3BF5683F55E3}" type="pres">
      <dgm:prSet presAssocID="{E82D4463-B662-7D44-B96C-80F1B70793B0}" presName="text4" presStyleLbl="fgAcc4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19EE44-CAF4-6344-BAF7-CF33B67C8B53}" type="pres">
      <dgm:prSet presAssocID="{E82D4463-B662-7D44-B96C-80F1B70793B0}" presName="hierChild5" presStyleCnt="0"/>
      <dgm:spPr/>
    </dgm:pt>
    <dgm:pt modelId="{60FB0D5D-49B3-8545-A012-1648482A987E}" type="pres">
      <dgm:prSet presAssocID="{52DC36C8-1984-9942-A550-B29CE9B5FBC4}" presName="Name23" presStyleLbl="parChTrans1D4" presStyleIdx="7" presStyleCnt="9"/>
      <dgm:spPr/>
      <dgm:t>
        <a:bodyPr/>
        <a:lstStyle/>
        <a:p>
          <a:endParaRPr lang="en-US"/>
        </a:p>
      </dgm:t>
    </dgm:pt>
    <dgm:pt modelId="{DDDD92F3-228B-3141-963C-D6FD4CE8915E}" type="pres">
      <dgm:prSet presAssocID="{E306B0E1-586E-2346-BAFD-16BF9DBBCB23}" presName="hierRoot4" presStyleCnt="0"/>
      <dgm:spPr/>
    </dgm:pt>
    <dgm:pt modelId="{EF7A615D-97E1-764F-8B3B-5B1FF649E486}" type="pres">
      <dgm:prSet presAssocID="{E306B0E1-586E-2346-BAFD-16BF9DBBCB23}" presName="composite4" presStyleCnt="0"/>
      <dgm:spPr/>
    </dgm:pt>
    <dgm:pt modelId="{E8AE9223-9BE2-8343-A7F4-1A770764F2CD}" type="pres">
      <dgm:prSet presAssocID="{E306B0E1-586E-2346-BAFD-16BF9DBBCB23}" presName="background4" presStyleLbl="node4" presStyleIdx="7" presStyleCnt="9"/>
      <dgm:spPr/>
    </dgm:pt>
    <dgm:pt modelId="{F9374F00-742F-1F48-830B-F6267F5458BA}" type="pres">
      <dgm:prSet presAssocID="{E306B0E1-586E-2346-BAFD-16BF9DBBCB23}" presName="text4" presStyleLbl="fgAcc4" presStyleIdx="7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5B8BB9-1890-7E4D-8A22-ED7FDA694739}" type="pres">
      <dgm:prSet presAssocID="{E306B0E1-586E-2346-BAFD-16BF9DBBCB23}" presName="hierChild5" presStyleCnt="0"/>
      <dgm:spPr/>
    </dgm:pt>
    <dgm:pt modelId="{158F413C-E3FC-D94D-8D0D-BD7835D20294}" type="pres">
      <dgm:prSet presAssocID="{D4013D5D-A2F8-8A42-AD2A-FAF0C378374C}" presName="Name23" presStyleLbl="parChTrans1D4" presStyleIdx="8" presStyleCnt="9"/>
      <dgm:spPr/>
      <dgm:t>
        <a:bodyPr/>
        <a:lstStyle/>
        <a:p>
          <a:endParaRPr lang="en-US"/>
        </a:p>
      </dgm:t>
    </dgm:pt>
    <dgm:pt modelId="{CD8F6552-9A3F-BE40-AB28-4F7C8E5B150F}" type="pres">
      <dgm:prSet presAssocID="{1E0E424D-B3AE-B247-859B-FA15DF633104}" presName="hierRoot4" presStyleCnt="0"/>
      <dgm:spPr/>
    </dgm:pt>
    <dgm:pt modelId="{F18B1341-8538-EC41-A477-D89ED4A98B3B}" type="pres">
      <dgm:prSet presAssocID="{1E0E424D-B3AE-B247-859B-FA15DF633104}" presName="composite4" presStyleCnt="0"/>
      <dgm:spPr/>
    </dgm:pt>
    <dgm:pt modelId="{B3D5D2C8-142E-734E-9565-87154CB8DCFF}" type="pres">
      <dgm:prSet presAssocID="{1E0E424D-B3AE-B247-859B-FA15DF633104}" presName="background4" presStyleLbl="node4" presStyleIdx="8" presStyleCnt="9"/>
      <dgm:spPr/>
    </dgm:pt>
    <dgm:pt modelId="{6F9EB8C9-E934-F54D-807C-6965639580D0}" type="pres">
      <dgm:prSet presAssocID="{1E0E424D-B3AE-B247-859B-FA15DF633104}" presName="text4" presStyleLbl="fgAcc4" presStyleIdx="8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E4BA78-B72E-1C4F-9D37-826FD2A1DD19}" type="pres">
      <dgm:prSet presAssocID="{1E0E424D-B3AE-B247-859B-FA15DF633104}" presName="hierChild5" presStyleCnt="0"/>
      <dgm:spPr/>
    </dgm:pt>
  </dgm:ptLst>
  <dgm:cxnLst>
    <dgm:cxn modelId="{D2B77074-CCBF-BF45-8FBC-F4F257ADB138}" srcId="{BFD1D833-DE87-E54C-B1D2-B553DF745A4D}" destId="{BC6F7AFA-8820-2C40-A6EB-4889CDEAC0A7}" srcOrd="0" destOrd="0" parTransId="{A28A8DBC-C1CB-D84A-B8D9-E394D69FED2C}" sibTransId="{03DBE541-6615-0B45-92BB-0E037CE9AAAC}"/>
    <dgm:cxn modelId="{D26C3971-3CA2-1045-878A-FDE248FEB05F}" srcId="{6C2A7162-116D-8342-B1D3-3C1F87AB4AD1}" destId="{63456254-3760-4E42-B4C4-E920A79D6B2A}" srcOrd="0" destOrd="0" parTransId="{C7A9E39E-4D72-8446-93C7-1F8506BF5911}" sibTransId="{864AF388-3B8B-3440-B5BA-10B033F7C67A}"/>
    <dgm:cxn modelId="{44F7D0C5-F632-4E4B-87E3-10D43F54570C}" srcId="{100C02EB-A430-2A44-B212-CC756829BBBA}" destId="{FF36BB2B-DAF0-3B43-BE63-3E33C4429525}" srcOrd="0" destOrd="0" parTransId="{4CD573F3-0F10-F64B-B85B-34DA8CA50EBE}" sibTransId="{386D8A59-D439-5249-93F6-B1CF8E2EDCDD}"/>
    <dgm:cxn modelId="{0725C876-3DEC-3341-AA7C-82033E328B10}" srcId="{744185EF-5BCA-3E4C-BA00-8EC8D79674E6}" destId="{E82D4463-B662-7D44-B96C-80F1B70793B0}" srcOrd="0" destOrd="0" parTransId="{D601019F-188A-0D49-9DBD-7C33FDAFBE57}" sibTransId="{AB879AD3-C185-5349-A4B7-AC2A0155644F}"/>
    <dgm:cxn modelId="{675E6A16-2A11-0A4D-8968-6412EE48557A}" srcId="{BC6F7AFA-8820-2C40-A6EB-4889CDEAC0A7}" destId="{F52D30C5-92D8-AF42-94ED-B8FD30746477}" srcOrd="0" destOrd="0" parTransId="{29053ACE-F599-4743-90DF-BEA8B1FF2405}" sibTransId="{5C37DBED-B993-AF4F-A499-86A4F8FD7CCD}"/>
    <dgm:cxn modelId="{44DA08BB-FC49-4261-B2BF-18D773844BB1}" type="presOf" srcId="{1B5FBA1C-4E51-4E46-90DD-37EBD2EA0EEE}" destId="{FDE129FF-1FA7-1F40-B380-4542622F4F28}" srcOrd="0" destOrd="0" presId="urn:microsoft.com/office/officeart/2005/8/layout/hierarchy1"/>
    <dgm:cxn modelId="{B7B39F2D-AEA7-9D4B-9713-8B93F7158422}" srcId="{288C0D3E-B59F-9F4E-BCB2-0DC32405904B}" destId="{ABC07AEA-F137-654A-92EB-125619863384}" srcOrd="0" destOrd="0" parTransId="{64ACC647-55E9-654B-A6D1-E24059FF8DE3}" sibTransId="{6F41F651-7BCC-D745-AB5B-8E1CB782C837}"/>
    <dgm:cxn modelId="{72870C64-F1C4-491E-A72A-CF5DA9C812BF}" type="presOf" srcId="{6CDB49C7-6342-5749-A12F-BBE9CF14F2BB}" destId="{9890FF49-0B93-C544-AE31-AF833C1C0DA0}" srcOrd="0" destOrd="0" presId="urn:microsoft.com/office/officeart/2005/8/layout/hierarchy1"/>
    <dgm:cxn modelId="{618E3E6B-C2B3-4E5E-A959-14A9C52B471D}" type="presOf" srcId="{E306B0E1-586E-2346-BAFD-16BF9DBBCB23}" destId="{F9374F00-742F-1F48-830B-F6267F5458BA}" srcOrd="0" destOrd="0" presId="urn:microsoft.com/office/officeart/2005/8/layout/hierarchy1"/>
    <dgm:cxn modelId="{E2D3B0E0-E917-F841-B5BB-5DABB60402F2}" srcId="{E82D4463-B662-7D44-B96C-80F1B70793B0}" destId="{E306B0E1-586E-2346-BAFD-16BF9DBBCB23}" srcOrd="0" destOrd="0" parTransId="{52DC36C8-1984-9942-A550-B29CE9B5FBC4}" sibTransId="{B4E7D667-43AF-8B4F-B02A-F0155CB3BBEC}"/>
    <dgm:cxn modelId="{2ECCFA65-AD0D-4A5C-A75E-3E3EC9B7BBB2}" type="presOf" srcId="{0402744E-2FCF-854A-BAC5-7180C3488A3B}" destId="{6CD66C5F-57A2-0E4A-9E25-D07EDFCC14AD}" srcOrd="0" destOrd="0" presId="urn:microsoft.com/office/officeart/2005/8/layout/hierarchy1"/>
    <dgm:cxn modelId="{B6690A73-0372-4577-96CA-54CDB0783BA8}" type="presOf" srcId="{FBDB8C3E-0571-F24E-9B68-C50D803A3AC2}" destId="{97CC6547-C710-4848-B7FE-A1CFD6867678}" srcOrd="0" destOrd="0" presId="urn:microsoft.com/office/officeart/2005/8/layout/hierarchy1"/>
    <dgm:cxn modelId="{67E56452-F81A-4B7F-B667-E707D8E3A8F0}" type="presOf" srcId="{E82D4463-B662-7D44-B96C-80F1B70793B0}" destId="{CD25AEFD-EFAA-B145-B63F-3BF5683F55E3}" srcOrd="0" destOrd="0" presId="urn:microsoft.com/office/officeart/2005/8/layout/hierarchy1"/>
    <dgm:cxn modelId="{422053E4-4F46-4D12-ABBB-FAF8E04D1782}" type="presOf" srcId="{A28A8DBC-C1CB-D84A-B8D9-E394D69FED2C}" destId="{02A3D011-90FC-5F48-ABD9-5AFB84DD723A}" srcOrd="0" destOrd="0" presId="urn:microsoft.com/office/officeart/2005/8/layout/hierarchy1"/>
    <dgm:cxn modelId="{0DF48EB9-6A9F-429F-9172-80B31CA5470C}" type="presOf" srcId="{9903CB1E-6A77-5047-9C62-E842CFF172E4}" destId="{7161CAD4-8CF9-494E-BB0E-546ADCF46778}" srcOrd="0" destOrd="0" presId="urn:microsoft.com/office/officeart/2005/8/layout/hierarchy1"/>
    <dgm:cxn modelId="{04543A26-3C4D-EB40-92AC-07C9793FE134}" srcId="{ABC07AEA-F137-654A-92EB-125619863384}" destId="{6CD52E26-EA7C-4748-A6C4-E4125D2901F6}" srcOrd="0" destOrd="0" parTransId="{9903CB1E-6A77-5047-9C62-E842CFF172E4}" sibTransId="{B4850EF8-828A-7841-B36E-2851BC365824}"/>
    <dgm:cxn modelId="{0C9BA84F-9118-4091-8668-686C7B478332}" type="presOf" srcId="{ABC07AEA-F137-654A-92EB-125619863384}" destId="{D1CB939D-2CA4-9740-90EA-D51F928F4419}" srcOrd="0" destOrd="0" presId="urn:microsoft.com/office/officeart/2005/8/layout/hierarchy1"/>
    <dgm:cxn modelId="{3AD4C8D0-501B-4CE5-92C1-F59D31B6D43B}" type="presOf" srcId="{6CD52E26-EA7C-4748-A6C4-E4125D2901F6}" destId="{41E38393-13D3-9144-8D52-5098C1420D56}" srcOrd="0" destOrd="0" presId="urn:microsoft.com/office/officeart/2005/8/layout/hierarchy1"/>
    <dgm:cxn modelId="{9931C1D4-7A75-4A41-A035-22D95B582521}" type="presOf" srcId="{486E5B27-DB47-044C-B792-6060802FE38C}" destId="{5EACFEDD-E35A-6C4B-9D24-CF465E9F7259}" srcOrd="0" destOrd="0" presId="urn:microsoft.com/office/officeart/2005/8/layout/hierarchy1"/>
    <dgm:cxn modelId="{92B64AA6-EEE0-44DA-B221-6BB67A3F3405}" type="presOf" srcId="{52DC36C8-1984-9942-A550-B29CE9B5FBC4}" destId="{60FB0D5D-49B3-8545-A012-1648482A987E}" srcOrd="0" destOrd="0" presId="urn:microsoft.com/office/officeart/2005/8/layout/hierarchy1"/>
    <dgm:cxn modelId="{9FBB764E-044A-2C49-9A6B-72AF08DC58FD}" srcId="{F52D30C5-92D8-AF42-94ED-B8FD30746477}" destId="{0AF86AF9-7754-524B-AA57-06E36B552443}" srcOrd="0" destOrd="0" parTransId="{D4868C54-0B96-E84C-9861-35A8E7B1F88D}" sibTransId="{D8B3AD5D-3E16-9342-920D-470CAC1B5036}"/>
    <dgm:cxn modelId="{0423611C-DF45-4E26-A782-9F57B496432C}" type="presOf" srcId="{42569BC4-78C0-554B-B754-869F27A2B1A5}" destId="{89B300F8-9EFC-6F4B-866E-37DCA3C3B0D8}" srcOrd="0" destOrd="0" presId="urn:microsoft.com/office/officeart/2005/8/layout/hierarchy1"/>
    <dgm:cxn modelId="{F2EE8EBD-704C-4D43-A735-6DF637CF3E0D}" type="presOf" srcId="{BFD1D833-DE87-E54C-B1D2-B553DF745A4D}" destId="{30E9AC1B-557E-184E-8892-BF8010C351E6}" srcOrd="0" destOrd="0" presId="urn:microsoft.com/office/officeart/2005/8/layout/hierarchy1"/>
    <dgm:cxn modelId="{9F2F991C-E72C-D44D-9CA8-5064562D84E5}" srcId="{FF36BB2B-DAF0-3B43-BE63-3E33C4429525}" destId="{BFD1D833-DE87-E54C-B1D2-B553DF745A4D}" srcOrd="0" destOrd="0" parTransId="{6CDB49C7-6342-5749-A12F-BBE9CF14F2BB}" sibTransId="{07046E91-018F-F149-AF75-152FD9F86B98}"/>
    <dgm:cxn modelId="{3E838075-2F9D-46D7-9904-ADB764B9C8CA}" type="presOf" srcId="{BC6F7AFA-8820-2C40-A6EB-4889CDEAC0A7}" destId="{D8B3E7F3-B3FB-214B-9FC5-E3F4BAAAA13D}" srcOrd="0" destOrd="0" presId="urn:microsoft.com/office/officeart/2005/8/layout/hierarchy1"/>
    <dgm:cxn modelId="{1D7157FB-FDD0-1645-9AA9-F7EB379E5DB1}" srcId="{FF36BB2B-DAF0-3B43-BE63-3E33C4429525}" destId="{288C0D3E-B59F-9F4E-BCB2-0DC32405904B}" srcOrd="1" destOrd="0" parTransId="{EB72B199-C43A-1946-BF67-430CE95732D1}" sibTransId="{62C8D504-EC04-D142-AA3A-C55DE6BDBB74}"/>
    <dgm:cxn modelId="{27F496FD-4589-49AE-A522-5C48E00A0AE0}" type="presOf" srcId="{FF36BB2B-DAF0-3B43-BE63-3E33C4429525}" destId="{4895E090-EB9E-FA40-9166-D2FAAAC4C830}" srcOrd="0" destOrd="0" presId="urn:microsoft.com/office/officeart/2005/8/layout/hierarchy1"/>
    <dgm:cxn modelId="{ECC80ABB-73B2-4841-A43D-9CD1AA5024D3}" srcId="{0AF86AF9-7754-524B-AA57-06E36B552443}" destId="{486E5B27-DB47-044C-B792-6060802FE38C}" srcOrd="0" destOrd="0" parTransId="{1B5FBA1C-4E51-4E46-90DD-37EBD2EA0EEE}" sibTransId="{EA77244B-CF5F-7F43-9810-5A4439C22FDC}"/>
    <dgm:cxn modelId="{405470E8-5371-4B0D-9E74-BBD8F8C45447}" type="presOf" srcId="{100C02EB-A430-2A44-B212-CC756829BBBA}" destId="{54BE122E-3B0B-8747-A2F2-CF45CCBCF637}" srcOrd="0" destOrd="0" presId="urn:microsoft.com/office/officeart/2005/8/layout/hierarchy1"/>
    <dgm:cxn modelId="{66A01A08-95CB-4279-B85D-7A38326027E0}" type="presOf" srcId="{29053ACE-F599-4743-90DF-BEA8B1FF2405}" destId="{F56B4D1D-B968-EF4E-BCCA-AEC4EEBDBB54}" srcOrd="0" destOrd="0" presId="urn:microsoft.com/office/officeart/2005/8/layout/hierarchy1"/>
    <dgm:cxn modelId="{74DC6244-7DBE-1C4E-A1C6-8B2F29F8C0D9}" srcId="{0402744E-2FCF-854A-BAC5-7180C3488A3B}" destId="{744185EF-5BCA-3E4C-BA00-8EC8D79674E6}" srcOrd="0" destOrd="0" parTransId="{FBDB8C3E-0571-F24E-9B68-C50D803A3AC2}" sibTransId="{9B8DB3E8-3AA8-7E4D-85E3-141DF745D6EB}"/>
    <dgm:cxn modelId="{ED730373-5D39-4550-87B1-15479AA7A98F}" type="presOf" srcId="{0AF86AF9-7754-524B-AA57-06E36B552443}" destId="{96DCA306-ED28-0142-AF24-4D3F30091262}" srcOrd="0" destOrd="0" presId="urn:microsoft.com/office/officeart/2005/8/layout/hierarchy1"/>
    <dgm:cxn modelId="{8F4D9D51-D7EF-4D7E-A50C-24DB32E3431F}" type="presOf" srcId="{F52D30C5-92D8-AF42-94ED-B8FD30746477}" destId="{6A9D1BBC-0A63-6B41-BFD3-E04124988DEE}" srcOrd="0" destOrd="0" presId="urn:microsoft.com/office/officeart/2005/8/layout/hierarchy1"/>
    <dgm:cxn modelId="{331CFEB2-1742-403C-AC40-6CE63121281A}" type="presOf" srcId="{288C0D3E-B59F-9F4E-BCB2-0DC32405904B}" destId="{279B1948-1E16-FB49-9F40-5CAA44087D8B}" srcOrd="0" destOrd="0" presId="urn:microsoft.com/office/officeart/2005/8/layout/hierarchy1"/>
    <dgm:cxn modelId="{7D3FAD9C-B502-46E5-911B-F541BD833B69}" type="presOf" srcId="{EB72B199-C43A-1946-BF67-430CE95732D1}" destId="{721EE49C-DC88-2741-B87E-E224E3A8D7AD}" srcOrd="0" destOrd="0" presId="urn:microsoft.com/office/officeart/2005/8/layout/hierarchy1"/>
    <dgm:cxn modelId="{0E2F0659-19C6-40A1-ABEA-31ADBAA9FA9D}" type="presOf" srcId="{63456254-3760-4E42-B4C4-E920A79D6B2A}" destId="{E394EC79-11F0-8C4D-98DF-3BF3EA8D7E65}" srcOrd="0" destOrd="0" presId="urn:microsoft.com/office/officeart/2005/8/layout/hierarchy1"/>
    <dgm:cxn modelId="{C4AB700B-C85C-2749-A5FA-AE57AC3658EE}" srcId="{E306B0E1-586E-2346-BAFD-16BF9DBBCB23}" destId="{1E0E424D-B3AE-B247-859B-FA15DF633104}" srcOrd="0" destOrd="0" parTransId="{D4013D5D-A2F8-8A42-AD2A-FAF0C378374C}" sibTransId="{F359A16E-45BA-7149-A764-A072B2A18880}"/>
    <dgm:cxn modelId="{5B640D01-C9B9-4EDA-B57F-0948BE4D16CF}" type="presOf" srcId="{744185EF-5BCA-3E4C-BA00-8EC8D79674E6}" destId="{FAE638C3-0DD1-BC4D-AB74-CB4E4070696D}" srcOrd="0" destOrd="0" presId="urn:microsoft.com/office/officeart/2005/8/layout/hierarchy1"/>
    <dgm:cxn modelId="{CD9175F4-7647-4BE4-B2C2-DEB1D4569710}" type="presOf" srcId="{D4868C54-0B96-E84C-9861-35A8E7B1F88D}" destId="{9F96E9B9-87FC-2F44-87E2-600084425F71}" srcOrd="0" destOrd="0" presId="urn:microsoft.com/office/officeart/2005/8/layout/hierarchy1"/>
    <dgm:cxn modelId="{EDD5C6FD-7975-4475-810E-4B3B1CA5E9F3}" type="presOf" srcId="{1E0E424D-B3AE-B247-859B-FA15DF633104}" destId="{6F9EB8C9-E934-F54D-807C-6965639580D0}" srcOrd="0" destOrd="0" presId="urn:microsoft.com/office/officeart/2005/8/layout/hierarchy1"/>
    <dgm:cxn modelId="{A354923C-B5D0-4A46-A3E1-CC693FEE156B}" type="presOf" srcId="{D4013D5D-A2F8-8A42-AD2A-FAF0C378374C}" destId="{158F413C-E3FC-D94D-8D0D-BD7835D20294}" srcOrd="0" destOrd="0" presId="urn:microsoft.com/office/officeart/2005/8/layout/hierarchy1"/>
    <dgm:cxn modelId="{CAEA3949-7FCE-4BC6-B599-32D0E0EF5918}" type="presOf" srcId="{C7A9E39E-4D72-8446-93C7-1F8506BF5911}" destId="{9EC94D6B-4791-B44F-AB43-2D28DEC934A4}" srcOrd="0" destOrd="0" presId="urn:microsoft.com/office/officeart/2005/8/layout/hierarchy1"/>
    <dgm:cxn modelId="{E8D5C4D8-BA1E-7E4A-8F19-98DE992DB997}" srcId="{FF36BB2B-DAF0-3B43-BE63-3E33C4429525}" destId="{0402744E-2FCF-854A-BAC5-7180C3488A3B}" srcOrd="2" destOrd="0" parTransId="{0BE2D136-D65E-2B4B-BB2F-C49CA0E503F1}" sibTransId="{058D69ED-CCA2-9843-9153-BAC3E9CF9D47}"/>
    <dgm:cxn modelId="{94C00A01-8721-44DC-98D4-69FB882B1DAE}" type="presOf" srcId="{D601019F-188A-0D49-9DBD-7C33FDAFBE57}" destId="{4CD53E11-47C9-8E46-AA6F-236E6A1583AC}" srcOrd="0" destOrd="0" presId="urn:microsoft.com/office/officeart/2005/8/layout/hierarchy1"/>
    <dgm:cxn modelId="{FF1E5943-CC2D-45EC-8FF6-B471030D50D4}" type="presOf" srcId="{64ACC647-55E9-654B-A6D1-E24059FF8DE3}" destId="{287629F0-9706-DC45-8CCA-568BC034AE4F}" srcOrd="0" destOrd="0" presId="urn:microsoft.com/office/officeart/2005/8/layout/hierarchy1"/>
    <dgm:cxn modelId="{9C7C4821-8FB1-4B81-BA6C-7832851C9105}" type="presOf" srcId="{0BE2D136-D65E-2B4B-BB2F-C49CA0E503F1}" destId="{FAF79C71-11D5-E744-8A6E-2F96A42C68AC}" srcOrd="0" destOrd="0" presId="urn:microsoft.com/office/officeart/2005/8/layout/hierarchy1"/>
    <dgm:cxn modelId="{FC1B6F23-DC51-411B-9EE0-9E86F227D9FB}" type="presOf" srcId="{6C2A7162-116D-8342-B1D3-3C1F87AB4AD1}" destId="{4D4E6069-E5D4-7744-B4F4-E2F7C468EA06}" srcOrd="0" destOrd="0" presId="urn:microsoft.com/office/officeart/2005/8/layout/hierarchy1"/>
    <dgm:cxn modelId="{99A9CEBB-9784-9B40-B1D5-FC9741EE15EC}" srcId="{6CD52E26-EA7C-4748-A6C4-E4125D2901F6}" destId="{6C2A7162-116D-8342-B1D3-3C1F87AB4AD1}" srcOrd="0" destOrd="0" parTransId="{42569BC4-78C0-554B-B754-869F27A2B1A5}" sibTransId="{995A947E-48C3-2247-A540-6494651A2BDA}"/>
    <dgm:cxn modelId="{82E49CB7-B7E5-4FE4-A027-E8212F4B0A32}" type="presParOf" srcId="{54BE122E-3B0B-8747-A2F2-CF45CCBCF637}" destId="{63C1C88E-5F6E-5A4C-8C3E-2ED485B97F36}" srcOrd="0" destOrd="0" presId="urn:microsoft.com/office/officeart/2005/8/layout/hierarchy1"/>
    <dgm:cxn modelId="{F0F66DB2-38FC-4B4C-AE19-C85106AF461B}" type="presParOf" srcId="{63C1C88E-5F6E-5A4C-8C3E-2ED485B97F36}" destId="{11012DC6-38C0-7643-B385-3BAD51225C1C}" srcOrd="0" destOrd="0" presId="urn:microsoft.com/office/officeart/2005/8/layout/hierarchy1"/>
    <dgm:cxn modelId="{D1534B88-A897-4476-95ED-DD96148F905A}" type="presParOf" srcId="{11012DC6-38C0-7643-B385-3BAD51225C1C}" destId="{522A661C-DA44-8E41-8919-D6EA36CD146C}" srcOrd="0" destOrd="0" presId="urn:microsoft.com/office/officeart/2005/8/layout/hierarchy1"/>
    <dgm:cxn modelId="{A58653D1-BC7E-4C19-9B84-FBB0F1BA4AE9}" type="presParOf" srcId="{11012DC6-38C0-7643-B385-3BAD51225C1C}" destId="{4895E090-EB9E-FA40-9166-D2FAAAC4C830}" srcOrd="1" destOrd="0" presId="urn:microsoft.com/office/officeart/2005/8/layout/hierarchy1"/>
    <dgm:cxn modelId="{FE6510F3-0423-42F1-BF62-BD2AA1FFA34D}" type="presParOf" srcId="{63C1C88E-5F6E-5A4C-8C3E-2ED485B97F36}" destId="{E81CE428-54A9-9045-A552-A8E8DC519751}" srcOrd="1" destOrd="0" presId="urn:microsoft.com/office/officeart/2005/8/layout/hierarchy1"/>
    <dgm:cxn modelId="{F2620F04-621D-4DF6-A03A-F4AA95ABB7A9}" type="presParOf" srcId="{E81CE428-54A9-9045-A552-A8E8DC519751}" destId="{9890FF49-0B93-C544-AE31-AF833C1C0DA0}" srcOrd="0" destOrd="0" presId="urn:microsoft.com/office/officeart/2005/8/layout/hierarchy1"/>
    <dgm:cxn modelId="{C7962896-548A-4D5B-97DE-B38CD8FA86DC}" type="presParOf" srcId="{E81CE428-54A9-9045-A552-A8E8DC519751}" destId="{3595287B-CD07-874F-9BC4-04A27A679C5A}" srcOrd="1" destOrd="0" presId="urn:microsoft.com/office/officeart/2005/8/layout/hierarchy1"/>
    <dgm:cxn modelId="{ED2578EE-54BD-4027-934E-4629DAF8E202}" type="presParOf" srcId="{3595287B-CD07-874F-9BC4-04A27A679C5A}" destId="{30AC4FB5-2D23-D042-982A-46FEE99CDFB9}" srcOrd="0" destOrd="0" presId="urn:microsoft.com/office/officeart/2005/8/layout/hierarchy1"/>
    <dgm:cxn modelId="{9025F3F3-A75A-4CF4-9BFD-81CEC3189379}" type="presParOf" srcId="{30AC4FB5-2D23-D042-982A-46FEE99CDFB9}" destId="{541D7BC3-A099-354F-A6F1-96AA5DF3D5E4}" srcOrd="0" destOrd="0" presId="urn:microsoft.com/office/officeart/2005/8/layout/hierarchy1"/>
    <dgm:cxn modelId="{B844C1A4-8775-424B-96D1-2FE32756C025}" type="presParOf" srcId="{30AC4FB5-2D23-D042-982A-46FEE99CDFB9}" destId="{30E9AC1B-557E-184E-8892-BF8010C351E6}" srcOrd="1" destOrd="0" presId="urn:microsoft.com/office/officeart/2005/8/layout/hierarchy1"/>
    <dgm:cxn modelId="{01C942DC-85AB-47EA-81C2-273B8148340A}" type="presParOf" srcId="{3595287B-CD07-874F-9BC4-04A27A679C5A}" destId="{B9E0E700-9F7D-3646-8AB7-9EA63FCAF7A4}" srcOrd="1" destOrd="0" presId="urn:microsoft.com/office/officeart/2005/8/layout/hierarchy1"/>
    <dgm:cxn modelId="{5AE8D122-4D1D-4302-9541-BBA8F763612D}" type="presParOf" srcId="{B9E0E700-9F7D-3646-8AB7-9EA63FCAF7A4}" destId="{02A3D011-90FC-5F48-ABD9-5AFB84DD723A}" srcOrd="0" destOrd="0" presId="urn:microsoft.com/office/officeart/2005/8/layout/hierarchy1"/>
    <dgm:cxn modelId="{AE838A23-179B-4260-8DB2-0D6355A4548D}" type="presParOf" srcId="{B9E0E700-9F7D-3646-8AB7-9EA63FCAF7A4}" destId="{263B84F6-4106-3E41-9B01-219443064F86}" srcOrd="1" destOrd="0" presId="urn:microsoft.com/office/officeart/2005/8/layout/hierarchy1"/>
    <dgm:cxn modelId="{E82C25B9-5331-4F71-8C24-57435F9C0051}" type="presParOf" srcId="{263B84F6-4106-3E41-9B01-219443064F86}" destId="{EA5281CB-CCF4-BB48-8CD6-96B33578FAFA}" srcOrd="0" destOrd="0" presId="urn:microsoft.com/office/officeart/2005/8/layout/hierarchy1"/>
    <dgm:cxn modelId="{BD45C5E6-CCF6-42BC-BC7E-85B764593060}" type="presParOf" srcId="{EA5281CB-CCF4-BB48-8CD6-96B33578FAFA}" destId="{9311B7EF-6DD6-E04C-9F1F-FFC271414D88}" srcOrd="0" destOrd="0" presId="urn:microsoft.com/office/officeart/2005/8/layout/hierarchy1"/>
    <dgm:cxn modelId="{B6B40DAE-2370-44C0-B640-E673DE526951}" type="presParOf" srcId="{EA5281CB-CCF4-BB48-8CD6-96B33578FAFA}" destId="{D8B3E7F3-B3FB-214B-9FC5-E3F4BAAAA13D}" srcOrd="1" destOrd="0" presId="urn:microsoft.com/office/officeart/2005/8/layout/hierarchy1"/>
    <dgm:cxn modelId="{A7A18C05-4155-45A4-A740-52C7B1A7DDE8}" type="presParOf" srcId="{263B84F6-4106-3E41-9B01-219443064F86}" destId="{5C6B975A-7D1A-5846-B91D-F5650D09BF7A}" srcOrd="1" destOrd="0" presId="urn:microsoft.com/office/officeart/2005/8/layout/hierarchy1"/>
    <dgm:cxn modelId="{07AD4B00-4143-4BBF-A98F-86D18D224EF8}" type="presParOf" srcId="{5C6B975A-7D1A-5846-B91D-F5650D09BF7A}" destId="{F56B4D1D-B968-EF4E-BCCA-AEC4EEBDBB54}" srcOrd="0" destOrd="0" presId="urn:microsoft.com/office/officeart/2005/8/layout/hierarchy1"/>
    <dgm:cxn modelId="{D574D6DA-1BF4-4515-BF00-EE6519AD486E}" type="presParOf" srcId="{5C6B975A-7D1A-5846-B91D-F5650D09BF7A}" destId="{1690962D-A9F9-7443-BD36-C9167D6DE58E}" srcOrd="1" destOrd="0" presId="urn:microsoft.com/office/officeart/2005/8/layout/hierarchy1"/>
    <dgm:cxn modelId="{0334043E-9C38-48E7-AA45-98E188E0AC35}" type="presParOf" srcId="{1690962D-A9F9-7443-BD36-C9167D6DE58E}" destId="{2E5EA6F2-33D2-E540-BA7F-9E91C7008F99}" srcOrd="0" destOrd="0" presId="urn:microsoft.com/office/officeart/2005/8/layout/hierarchy1"/>
    <dgm:cxn modelId="{48947793-70C1-46B7-8AE3-8DCFE57F766B}" type="presParOf" srcId="{2E5EA6F2-33D2-E540-BA7F-9E91C7008F99}" destId="{30258845-38B3-D64E-8ED4-A27655B694A1}" srcOrd="0" destOrd="0" presId="urn:microsoft.com/office/officeart/2005/8/layout/hierarchy1"/>
    <dgm:cxn modelId="{310B0AB0-2A85-4D63-83A9-F68B9D90D1AE}" type="presParOf" srcId="{2E5EA6F2-33D2-E540-BA7F-9E91C7008F99}" destId="{6A9D1BBC-0A63-6B41-BFD3-E04124988DEE}" srcOrd="1" destOrd="0" presId="urn:microsoft.com/office/officeart/2005/8/layout/hierarchy1"/>
    <dgm:cxn modelId="{047086C8-CF68-49B5-9490-D28061AD7969}" type="presParOf" srcId="{1690962D-A9F9-7443-BD36-C9167D6DE58E}" destId="{54148E56-F59D-E64B-8DA8-11565B8D6FEB}" srcOrd="1" destOrd="0" presId="urn:microsoft.com/office/officeart/2005/8/layout/hierarchy1"/>
    <dgm:cxn modelId="{73C97282-AEC5-4248-910E-33F9DAD88512}" type="presParOf" srcId="{54148E56-F59D-E64B-8DA8-11565B8D6FEB}" destId="{9F96E9B9-87FC-2F44-87E2-600084425F71}" srcOrd="0" destOrd="0" presId="urn:microsoft.com/office/officeart/2005/8/layout/hierarchy1"/>
    <dgm:cxn modelId="{C63E3ED6-F00B-4A66-86E1-DA86511A5814}" type="presParOf" srcId="{54148E56-F59D-E64B-8DA8-11565B8D6FEB}" destId="{A82B3CD6-F7EE-8448-AA12-319A9A58660B}" srcOrd="1" destOrd="0" presId="urn:microsoft.com/office/officeart/2005/8/layout/hierarchy1"/>
    <dgm:cxn modelId="{0676EC06-3A8C-4102-A927-53106994DEB6}" type="presParOf" srcId="{A82B3CD6-F7EE-8448-AA12-319A9A58660B}" destId="{E14591A9-8D76-5B43-A2E9-1A0C11407C26}" srcOrd="0" destOrd="0" presId="urn:microsoft.com/office/officeart/2005/8/layout/hierarchy1"/>
    <dgm:cxn modelId="{12104547-98BF-4B76-A008-F3C44531C186}" type="presParOf" srcId="{E14591A9-8D76-5B43-A2E9-1A0C11407C26}" destId="{45A52AEE-16BC-774F-A3E2-C2F36358FF34}" srcOrd="0" destOrd="0" presId="urn:microsoft.com/office/officeart/2005/8/layout/hierarchy1"/>
    <dgm:cxn modelId="{974A7423-2560-4800-9748-C0B1BE28FC26}" type="presParOf" srcId="{E14591A9-8D76-5B43-A2E9-1A0C11407C26}" destId="{96DCA306-ED28-0142-AF24-4D3F30091262}" srcOrd="1" destOrd="0" presId="urn:microsoft.com/office/officeart/2005/8/layout/hierarchy1"/>
    <dgm:cxn modelId="{F244DF6E-1388-40F5-BFBB-7B47BEF51079}" type="presParOf" srcId="{A82B3CD6-F7EE-8448-AA12-319A9A58660B}" destId="{6A749E20-A490-2D4B-9148-CE9E67112550}" srcOrd="1" destOrd="0" presId="urn:microsoft.com/office/officeart/2005/8/layout/hierarchy1"/>
    <dgm:cxn modelId="{29FA02C4-1D71-4F77-A473-7F6D1D9A947B}" type="presParOf" srcId="{6A749E20-A490-2D4B-9148-CE9E67112550}" destId="{FDE129FF-1FA7-1F40-B380-4542622F4F28}" srcOrd="0" destOrd="0" presId="urn:microsoft.com/office/officeart/2005/8/layout/hierarchy1"/>
    <dgm:cxn modelId="{D3AABFC1-4958-4ED1-830B-9E2BD0311E60}" type="presParOf" srcId="{6A749E20-A490-2D4B-9148-CE9E67112550}" destId="{513A702B-E86D-EE42-A677-D8A8636DD784}" srcOrd="1" destOrd="0" presId="urn:microsoft.com/office/officeart/2005/8/layout/hierarchy1"/>
    <dgm:cxn modelId="{899328D8-9D8A-4379-A1B5-615A7A5D9D55}" type="presParOf" srcId="{513A702B-E86D-EE42-A677-D8A8636DD784}" destId="{B8C69208-52EB-894E-895B-59D6755EE3D0}" srcOrd="0" destOrd="0" presId="urn:microsoft.com/office/officeart/2005/8/layout/hierarchy1"/>
    <dgm:cxn modelId="{05DF047C-C43C-4858-9368-AB77DC9BA29D}" type="presParOf" srcId="{B8C69208-52EB-894E-895B-59D6755EE3D0}" destId="{B6B0877E-4D66-D346-93AD-B2FE7543C796}" srcOrd="0" destOrd="0" presId="urn:microsoft.com/office/officeart/2005/8/layout/hierarchy1"/>
    <dgm:cxn modelId="{2EDA27EE-AB35-4DCC-8BB2-1371B4C420B1}" type="presParOf" srcId="{B8C69208-52EB-894E-895B-59D6755EE3D0}" destId="{5EACFEDD-E35A-6C4B-9D24-CF465E9F7259}" srcOrd="1" destOrd="0" presId="urn:microsoft.com/office/officeart/2005/8/layout/hierarchy1"/>
    <dgm:cxn modelId="{F17C6165-3F91-4FA7-9D8C-D10CD75E0394}" type="presParOf" srcId="{513A702B-E86D-EE42-A677-D8A8636DD784}" destId="{1F5530AB-9B04-054C-A429-26FEFB769666}" srcOrd="1" destOrd="0" presId="urn:microsoft.com/office/officeart/2005/8/layout/hierarchy1"/>
    <dgm:cxn modelId="{0E197BBC-07D4-4E32-A02B-B95B8423909D}" type="presParOf" srcId="{E81CE428-54A9-9045-A552-A8E8DC519751}" destId="{721EE49C-DC88-2741-B87E-E224E3A8D7AD}" srcOrd="2" destOrd="0" presId="urn:microsoft.com/office/officeart/2005/8/layout/hierarchy1"/>
    <dgm:cxn modelId="{12642842-A517-44D9-89F2-60146EEEF8D7}" type="presParOf" srcId="{E81CE428-54A9-9045-A552-A8E8DC519751}" destId="{6939DF08-C68C-E24C-86E3-D0769116A395}" srcOrd="3" destOrd="0" presId="urn:microsoft.com/office/officeart/2005/8/layout/hierarchy1"/>
    <dgm:cxn modelId="{100AF642-84A3-4525-B4D3-50D8B9D261CD}" type="presParOf" srcId="{6939DF08-C68C-E24C-86E3-D0769116A395}" destId="{98F01247-569E-A240-A676-75AE5FF064C8}" srcOrd="0" destOrd="0" presId="urn:microsoft.com/office/officeart/2005/8/layout/hierarchy1"/>
    <dgm:cxn modelId="{0351B491-6913-4CE1-B8C9-32075889E101}" type="presParOf" srcId="{98F01247-569E-A240-A676-75AE5FF064C8}" destId="{FD21B93A-D6B4-BF49-9189-4AF0C1013DCD}" srcOrd="0" destOrd="0" presId="urn:microsoft.com/office/officeart/2005/8/layout/hierarchy1"/>
    <dgm:cxn modelId="{FFDB083A-A80E-41A0-88E5-D1A98F285982}" type="presParOf" srcId="{98F01247-569E-A240-A676-75AE5FF064C8}" destId="{279B1948-1E16-FB49-9F40-5CAA44087D8B}" srcOrd="1" destOrd="0" presId="urn:microsoft.com/office/officeart/2005/8/layout/hierarchy1"/>
    <dgm:cxn modelId="{BA18C9E0-0DEA-4494-9D1A-8C6C0A7C8D85}" type="presParOf" srcId="{6939DF08-C68C-E24C-86E3-D0769116A395}" destId="{A0A4FA10-6A8E-B94D-8BD2-CCC13228137C}" srcOrd="1" destOrd="0" presId="urn:microsoft.com/office/officeart/2005/8/layout/hierarchy1"/>
    <dgm:cxn modelId="{C15E3EAC-3DF6-4E03-B2AB-295A463AF07A}" type="presParOf" srcId="{A0A4FA10-6A8E-B94D-8BD2-CCC13228137C}" destId="{287629F0-9706-DC45-8CCA-568BC034AE4F}" srcOrd="0" destOrd="0" presId="urn:microsoft.com/office/officeart/2005/8/layout/hierarchy1"/>
    <dgm:cxn modelId="{2EAAED46-8ABD-4FC5-A298-A1BD91494933}" type="presParOf" srcId="{A0A4FA10-6A8E-B94D-8BD2-CCC13228137C}" destId="{44BC7133-9D35-9145-8E8B-724EDBB37844}" srcOrd="1" destOrd="0" presId="urn:microsoft.com/office/officeart/2005/8/layout/hierarchy1"/>
    <dgm:cxn modelId="{C742C9F0-BAB2-431F-BAAE-2E4E901E425E}" type="presParOf" srcId="{44BC7133-9D35-9145-8E8B-724EDBB37844}" destId="{F41A443A-D8E2-4F44-85A4-24ABB8E17220}" srcOrd="0" destOrd="0" presId="urn:microsoft.com/office/officeart/2005/8/layout/hierarchy1"/>
    <dgm:cxn modelId="{26A8ACD4-8CAA-49DB-8BC0-553AECA081E4}" type="presParOf" srcId="{F41A443A-D8E2-4F44-85A4-24ABB8E17220}" destId="{F6E962AC-CDBB-2F40-B8E4-DEB26B3987B9}" srcOrd="0" destOrd="0" presId="urn:microsoft.com/office/officeart/2005/8/layout/hierarchy1"/>
    <dgm:cxn modelId="{3F57D74A-7230-494E-989C-049C64A4F4F9}" type="presParOf" srcId="{F41A443A-D8E2-4F44-85A4-24ABB8E17220}" destId="{D1CB939D-2CA4-9740-90EA-D51F928F4419}" srcOrd="1" destOrd="0" presId="urn:microsoft.com/office/officeart/2005/8/layout/hierarchy1"/>
    <dgm:cxn modelId="{C5816E10-6EFB-4BF8-BD06-A30072AE2A3A}" type="presParOf" srcId="{44BC7133-9D35-9145-8E8B-724EDBB37844}" destId="{1D36B0F4-12F6-D849-B013-E500FE269A73}" srcOrd="1" destOrd="0" presId="urn:microsoft.com/office/officeart/2005/8/layout/hierarchy1"/>
    <dgm:cxn modelId="{480D6E9A-85CD-4499-A28B-DF8F6B509247}" type="presParOf" srcId="{1D36B0F4-12F6-D849-B013-E500FE269A73}" destId="{7161CAD4-8CF9-494E-BB0E-546ADCF46778}" srcOrd="0" destOrd="0" presId="urn:microsoft.com/office/officeart/2005/8/layout/hierarchy1"/>
    <dgm:cxn modelId="{CE4E77EA-79BD-462A-B62C-2EB07BEA74D3}" type="presParOf" srcId="{1D36B0F4-12F6-D849-B013-E500FE269A73}" destId="{D997A6F0-3A83-F848-9E31-41695625DABC}" srcOrd="1" destOrd="0" presId="urn:microsoft.com/office/officeart/2005/8/layout/hierarchy1"/>
    <dgm:cxn modelId="{B2E8A262-7797-47D9-BF3B-DB253CD2E89E}" type="presParOf" srcId="{D997A6F0-3A83-F848-9E31-41695625DABC}" destId="{79E8A717-0019-1B43-B28A-9F5477B567FC}" srcOrd="0" destOrd="0" presId="urn:microsoft.com/office/officeart/2005/8/layout/hierarchy1"/>
    <dgm:cxn modelId="{A5E41289-43BC-4AEC-B8BF-032FED3C3033}" type="presParOf" srcId="{79E8A717-0019-1B43-B28A-9F5477B567FC}" destId="{EDCFFE2D-FCF9-3B40-80DA-00AF71F246E9}" srcOrd="0" destOrd="0" presId="urn:microsoft.com/office/officeart/2005/8/layout/hierarchy1"/>
    <dgm:cxn modelId="{5571D7C0-EFDF-4FBD-A88D-DF548B2356BA}" type="presParOf" srcId="{79E8A717-0019-1B43-B28A-9F5477B567FC}" destId="{41E38393-13D3-9144-8D52-5098C1420D56}" srcOrd="1" destOrd="0" presId="urn:microsoft.com/office/officeart/2005/8/layout/hierarchy1"/>
    <dgm:cxn modelId="{6F84E98F-2676-4B2F-BCF9-047CD38DF6CB}" type="presParOf" srcId="{D997A6F0-3A83-F848-9E31-41695625DABC}" destId="{84440823-28B7-0C4B-81D0-B92572E6C84B}" srcOrd="1" destOrd="0" presId="urn:microsoft.com/office/officeart/2005/8/layout/hierarchy1"/>
    <dgm:cxn modelId="{A431763C-CC81-4BB7-933F-E804075CB4CF}" type="presParOf" srcId="{84440823-28B7-0C4B-81D0-B92572E6C84B}" destId="{89B300F8-9EFC-6F4B-866E-37DCA3C3B0D8}" srcOrd="0" destOrd="0" presId="urn:microsoft.com/office/officeart/2005/8/layout/hierarchy1"/>
    <dgm:cxn modelId="{5A3B9045-5B7A-434B-81FC-821BB3CFEB32}" type="presParOf" srcId="{84440823-28B7-0C4B-81D0-B92572E6C84B}" destId="{03F49C03-49A4-D147-9E64-E28078E9E29F}" srcOrd="1" destOrd="0" presId="urn:microsoft.com/office/officeart/2005/8/layout/hierarchy1"/>
    <dgm:cxn modelId="{550E3354-2AA1-466D-B667-EF84BC7B6F66}" type="presParOf" srcId="{03F49C03-49A4-D147-9E64-E28078E9E29F}" destId="{1D3D13FA-40CE-7D45-A21A-6DEDA5D2D736}" srcOrd="0" destOrd="0" presId="urn:microsoft.com/office/officeart/2005/8/layout/hierarchy1"/>
    <dgm:cxn modelId="{57603938-6277-48B5-8C87-EF29820F46DD}" type="presParOf" srcId="{1D3D13FA-40CE-7D45-A21A-6DEDA5D2D736}" destId="{1810B87B-170C-BD42-808B-D2AE9E3A945D}" srcOrd="0" destOrd="0" presId="urn:microsoft.com/office/officeart/2005/8/layout/hierarchy1"/>
    <dgm:cxn modelId="{90A1F2A1-7038-45BE-887E-296C0C08ECC1}" type="presParOf" srcId="{1D3D13FA-40CE-7D45-A21A-6DEDA5D2D736}" destId="{4D4E6069-E5D4-7744-B4F4-E2F7C468EA06}" srcOrd="1" destOrd="0" presId="urn:microsoft.com/office/officeart/2005/8/layout/hierarchy1"/>
    <dgm:cxn modelId="{078BCA2C-D08F-49C2-90F4-73DEB9A75D21}" type="presParOf" srcId="{03F49C03-49A4-D147-9E64-E28078E9E29F}" destId="{F9CB1FE7-46F0-C94B-9B67-3B378B72A0BE}" srcOrd="1" destOrd="0" presId="urn:microsoft.com/office/officeart/2005/8/layout/hierarchy1"/>
    <dgm:cxn modelId="{C520218F-B3E8-4519-B555-6DD4370EFEA1}" type="presParOf" srcId="{F9CB1FE7-46F0-C94B-9B67-3B378B72A0BE}" destId="{9EC94D6B-4791-B44F-AB43-2D28DEC934A4}" srcOrd="0" destOrd="0" presId="urn:microsoft.com/office/officeart/2005/8/layout/hierarchy1"/>
    <dgm:cxn modelId="{E51719B5-8014-4413-92EE-E270D64434E8}" type="presParOf" srcId="{F9CB1FE7-46F0-C94B-9B67-3B378B72A0BE}" destId="{B9643623-687E-464D-A1DE-EAAFD5F721D1}" srcOrd="1" destOrd="0" presId="urn:microsoft.com/office/officeart/2005/8/layout/hierarchy1"/>
    <dgm:cxn modelId="{EF27BA3D-8E2A-4A3C-BF59-06FD469278B9}" type="presParOf" srcId="{B9643623-687E-464D-A1DE-EAAFD5F721D1}" destId="{6C3CF058-D321-3F42-BF9D-1F0D846BBC41}" srcOrd="0" destOrd="0" presId="urn:microsoft.com/office/officeart/2005/8/layout/hierarchy1"/>
    <dgm:cxn modelId="{CB0B34EC-C45E-42A3-9D53-109050744DA6}" type="presParOf" srcId="{6C3CF058-D321-3F42-BF9D-1F0D846BBC41}" destId="{9BD1F36A-E150-F242-8225-9A237219D7D1}" srcOrd="0" destOrd="0" presId="urn:microsoft.com/office/officeart/2005/8/layout/hierarchy1"/>
    <dgm:cxn modelId="{D3B57481-E991-4E2D-AABE-B345027E0247}" type="presParOf" srcId="{6C3CF058-D321-3F42-BF9D-1F0D846BBC41}" destId="{E394EC79-11F0-8C4D-98DF-3BF3EA8D7E65}" srcOrd="1" destOrd="0" presId="urn:microsoft.com/office/officeart/2005/8/layout/hierarchy1"/>
    <dgm:cxn modelId="{07072B1A-F721-4A1C-B430-69D4B80234BA}" type="presParOf" srcId="{B9643623-687E-464D-A1DE-EAAFD5F721D1}" destId="{10FBC337-661E-D44F-B344-A5438D842A0E}" srcOrd="1" destOrd="0" presId="urn:microsoft.com/office/officeart/2005/8/layout/hierarchy1"/>
    <dgm:cxn modelId="{62672167-DC11-432C-AF60-9D64F59B4495}" type="presParOf" srcId="{E81CE428-54A9-9045-A552-A8E8DC519751}" destId="{FAF79C71-11D5-E744-8A6E-2F96A42C68AC}" srcOrd="4" destOrd="0" presId="urn:microsoft.com/office/officeart/2005/8/layout/hierarchy1"/>
    <dgm:cxn modelId="{3F823AED-66DC-4369-B1EA-5D67C629F8B4}" type="presParOf" srcId="{E81CE428-54A9-9045-A552-A8E8DC519751}" destId="{B718C483-EE93-9F44-9F1F-187E7D7E66D2}" srcOrd="5" destOrd="0" presId="urn:microsoft.com/office/officeart/2005/8/layout/hierarchy1"/>
    <dgm:cxn modelId="{119C3058-ACCE-4FC4-8619-22A12BA0CD3B}" type="presParOf" srcId="{B718C483-EE93-9F44-9F1F-187E7D7E66D2}" destId="{69DAF10B-7CEC-1E43-B3BE-A659D4BD7925}" srcOrd="0" destOrd="0" presId="urn:microsoft.com/office/officeart/2005/8/layout/hierarchy1"/>
    <dgm:cxn modelId="{4A50E275-D00C-4238-A609-3A60AF6AD4CC}" type="presParOf" srcId="{69DAF10B-7CEC-1E43-B3BE-A659D4BD7925}" destId="{14E7E9D1-4E26-CC48-96FA-A8AE92EA3FCC}" srcOrd="0" destOrd="0" presId="urn:microsoft.com/office/officeart/2005/8/layout/hierarchy1"/>
    <dgm:cxn modelId="{74E52C39-CE37-4751-AB70-B35532F89D08}" type="presParOf" srcId="{69DAF10B-7CEC-1E43-B3BE-A659D4BD7925}" destId="{6CD66C5F-57A2-0E4A-9E25-D07EDFCC14AD}" srcOrd="1" destOrd="0" presId="urn:microsoft.com/office/officeart/2005/8/layout/hierarchy1"/>
    <dgm:cxn modelId="{B1BEED53-F659-42D7-BEB7-E647A2A5B841}" type="presParOf" srcId="{B718C483-EE93-9F44-9F1F-187E7D7E66D2}" destId="{A4BE60E7-A7C9-C249-91E6-3374DD0192AF}" srcOrd="1" destOrd="0" presId="urn:microsoft.com/office/officeart/2005/8/layout/hierarchy1"/>
    <dgm:cxn modelId="{4DE3D04A-4CAE-4A20-8568-F6EF51605636}" type="presParOf" srcId="{A4BE60E7-A7C9-C249-91E6-3374DD0192AF}" destId="{97CC6547-C710-4848-B7FE-A1CFD6867678}" srcOrd="0" destOrd="0" presId="urn:microsoft.com/office/officeart/2005/8/layout/hierarchy1"/>
    <dgm:cxn modelId="{3E8E2F14-7C91-4351-BEFF-7F7254AAF26A}" type="presParOf" srcId="{A4BE60E7-A7C9-C249-91E6-3374DD0192AF}" destId="{5EBE7C7D-2CD0-B546-8F3E-EE4A754C9672}" srcOrd="1" destOrd="0" presId="urn:microsoft.com/office/officeart/2005/8/layout/hierarchy1"/>
    <dgm:cxn modelId="{62C4F9AA-8B6B-48DD-8621-ABB8E8746326}" type="presParOf" srcId="{5EBE7C7D-2CD0-B546-8F3E-EE4A754C9672}" destId="{41A510D3-7915-C248-B400-E07ECDE64A63}" srcOrd="0" destOrd="0" presId="urn:microsoft.com/office/officeart/2005/8/layout/hierarchy1"/>
    <dgm:cxn modelId="{9191E9C8-D9D9-4B8A-8531-4C90D54CC8D1}" type="presParOf" srcId="{41A510D3-7915-C248-B400-E07ECDE64A63}" destId="{50F69E34-EB5E-D84B-B194-F21CA420EA3C}" srcOrd="0" destOrd="0" presId="urn:microsoft.com/office/officeart/2005/8/layout/hierarchy1"/>
    <dgm:cxn modelId="{7A727EBD-4EAE-44DA-A14D-F694D11AF344}" type="presParOf" srcId="{41A510D3-7915-C248-B400-E07ECDE64A63}" destId="{FAE638C3-0DD1-BC4D-AB74-CB4E4070696D}" srcOrd="1" destOrd="0" presId="urn:microsoft.com/office/officeart/2005/8/layout/hierarchy1"/>
    <dgm:cxn modelId="{7B0125AE-EF5A-457C-B5E1-0BB7550623BF}" type="presParOf" srcId="{5EBE7C7D-2CD0-B546-8F3E-EE4A754C9672}" destId="{3FAF72A2-5AAD-3A45-A648-EFDEBB498F17}" srcOrd="1" destOrd="0" presId="urn:microsoft.com/office/officeart/2005/8/layout/hierarchy1"/>
    <dgm:cxn modelId="{DB0C6E35-A8CA-4DDC-AAE2-AFE1E7F435AF}" type="presParOf" srcId="{3FAF72A2-5AAD-3A45-A648-EFDEBB498F17}" destId="{4CD53E11-47C9-8E46-AA6F-236E6A1583AC}" srcOrd="0" destOrd="0" presId="urn:microsoft.com/office/officeart/2005/8/layout/hierarchy1"/>
    <dgm:cxn modelId="{5BAE173B-D91B-45CA-8C70-1934EA2B5933}" type="presParOf" srcId="{3FAF72A2-5AAD-3A45-A648-EFDEBB498F17}" destId="{2ED9B75D-B109-6F46-A89C-66FB3C5BC201}" srcOrd="1" destOrd="0" presId="urn:microsoft.com/office/officeart/2005/8/layout/hierarchy1"/>
    <dgm:cxn modelId="{1E7A4EE3-4989-48CD-B9E6-22E498782168}" type="presParOf" srcId="{2ED9B75D-B109-6F46-A89C-66FB3C5BC201}" destId="{C5FFF66A-782B-B74B-956F-02A20122F155}" srcOrd="0" destOrd="0" presId="urn:microsoft.com/office/officeart/2005/8/layout/hierarchy1"/>
    <dgm:cxn modelId="{E7BA57DE-23B6-498D-8D54-5C95619BFDB7}" type="presParOf" srcId="{C5FFF66A-782B-B74B-956F-02A20122F155}" destId="{5E6C2A84-C5C8-6F43-A843-AADB74F6835A}" srcOrd="0" destOrd="0" presId="urn:microsoft.com/office/officeart/2005/8/layout/hierarchy1"/>
    <dgm:cxn modelId="{B6E0C6B1-1EC1-49FA-BC85-66ACE59E41A4}" type="presParOf" srcId="{C5FFF66A-782B-B74B-956F-02A20122F155}" destId="{CD25AEFD-EFAA-B145-B63F-3BF5683F55E3}" srcOrd="1" destOrd="0" presId="urn:microsoft.com/office/officeart/2005/8/layout/hierarchy1"/>
    <dgm:cxn modelId="{AD4A9C9A-F7A0-483B-9A70-51D5CD74813B}" type="presParOf" srcId="{2ED9B75D-B109-6F46-A89C-66FB3C5BC201}" destId="{A719EE44-CAF4-6344-BAF7-CF33B67C8B53}" srcOrd="1" destOrd="0" presId="urn:microsoft.com/office/officeart/2005/8/layout/hierarchy1"/>
    <dgm:cxn modelId="{84DDCEF0-DD1B-490F-9F97-37929E581002}" type="presParOf" srcId="{A719EE44-CAF4-6344-BAF7-CF33B67C8B53}" destId="{60FB0D5D-49B3-8545-A012-1648482A987E}" srcOrd="0" destOrd="0" presId="urn:microsoft.com/office/officeart/2005/8/layout/hierarchy1"/>
    <dgm:cxn modelId="{B1AFAAEF-154E-481E-89FF-2952B06BB28F}" type="presParOf" srcId="{A719EE44-CAF4-6344-BAF7-CF33B67C8B53}" destId="{DDDD92F3-228B-3141-963C-D6FD4CE8915E}" srcOrd="1" destOrd="0" presId="urn:microsoft.com/office/officeart/2005/8/layout/hierarchy1"/>
    <dgm:cxn modelId="{0DEEDEE0-BCA7-4CE2-87C2-41ECF68B7F71}" type="presParOf" srcId="{DDDD92F3-228B-3141-963C-D6FD4CE8915E}" destId="{EF7A615D-97E1-764F-8B3B-5B1FF649E486}" srcOrd="0" destOrd="0" presId="urn:microsoft.com/office/officeart/2005/8/layout/hierarchy1"/>
    <dgm:cxn modelId="{6B73332A-78CE-422D-BB75-F4FA8E6CD6FE}" type="presParOf" srcId="{EF7A615D-97E1-764F-8B3B-5B1FF649E486}" destId="{E8AE9223-9BE2-8343-A7F4-1A770764F2CD}" srcOrd="0" destOrd="0" presId="urn:microsoft.com/office/officeart/2005/8/layout/hierarchy1"/>
    <dgm:cxn modelId="{8BAD1004-B4B9-459D-A483-6AF23829E748}" type="presParOf" srcId="{EF7A615D-97E1-764F-8B3B-5B1FF649E486}" destId="{F9374F00-742F-1F48-830B-F6267F5458BA}" srcOrd="1" destOrd="0" presId="urn:microsoft.com/office/officeart/2005/8/layout/hierarchy1"/>
    <dgm:cxn modelId="{2A8FF135-177A-477F-B311-F5D4B0F6F9B9}" type="presParOf" srcId="{DDDD92F3-228B-3141-963C-D6FD4CE8915E}" destId="{3D5B8BB9-1890-7E4D-8A22-ED7FDA694739}" srcOrd="1" destOrd="0" presId="urn:microsoft.com/office/officeart/2005/8/layout/hierarchy1"/>
    <dgm:cxn modelId="{B8B5F842-8F62-4E6C-9343-D7F8412B69A3}" type="presParOf" srcId="{3D5B8BB9-1890-7E4D-8A22-ED7FDA694739}" destId="{158F413C-E3FC-D94D-8D0D-BD7835D20294}" srcOrd="0" destOrd="0" presId="urn:microsoft.com/office/officeart/2005/8/layout/hierarchy1"/>
    <dgm:cxn modelId="{02B01074-3C54-4ED9-B4FE-89E1404D37B2}" type="presParOf" srcId="{3D5B8BB9-1890-7E4D-8A22-ED7FDA694739}" destId="{CD8F6552-9A3F-BE40-AB28-4F7C8E5B150F}" srcOrd="1" destOrd="0" presId="urn:microsoft.com/office/officeart/2005/8/layout/hierarchy1"/>
    <dgm:cxn modelId="{E5FD3401-7E9C-4D4A-8D94-20465C9573BE}" type="presParOf" srcId="{CD8F6552-9A3F-BE40-AB28-4F7C8E5B150F}" destId="{F18B1341-8538-EC41-A477-D89ED4A98B3B}" srcOrd="0" destOrd="0" presId="urn:microsoft.com/office/officeart/2005/8/layout/hierarchy1"/>
    <dgm:cxn modelId="{3720EB22-A87C-44A7-8FE0-393E44E018F2}" type="presParOf" srcId="{F18B1341-8538-EC41-A477-D89ED4A98B3B}" destId="{B3D5D2C8-142E-734E-9565-87154CB8DCFF}" srcOrd="0" destOrd="0" presId="urn:microsoft.com/office/officeart/2005/8/layout/hierarchy1"/>
    <dgm:cxn modelId="{8D56C80D-6A98-40FE-A752-E83403CC1375}" type="presParOf" srcId="{F18B1341-8538-EC41-A477-D89ED4A98B3B}" destId="{6F9EB8C9-E934-F54D-807C-6965639580D0}" srcOrd="1" destOrd="0" presId="urn:microsoft.com/office/officeart/2005/8/layout/hierarchy1"/>
    <dgm:cxn modelId="{8454BFA2-C37A-41E3-AC54-EAE1947C309C}" type="presParOf" srcId="{CD8F6552-9A3F-BE40-AB28-4F7C8E5B150F}" destId="{2DE4BA78-B72E-1C4F-9D37-826FD2A1DD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65896-1DBB-FE49-9B67-ACA01EA6BE06}">
      <dsp:nvSpPr>
        <dsp:cNvPr id="0" name=""/>
        <dsp:cNvSpPr/>
      </dsp:nvSpPr>
      <dsp:spPr>
        <a:xfrm>
          <a:off x="2791458" y="4725366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0ED6F-9EDB-DF44-893C-2E0E1F306BFD}">
      <dsp:nvSpPr>
        <dsp:cNvPr id="0" name=""/>
        <dsp:cNvSpPr/>
      </dsp:nvSpPr>
      <dsp:spPr>
        <a:xfrm>
          <a:off x="2791458" y="3717249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89FA1-DA2B-6B48-B9B1-5BCEF091C3EC}">
      <dsp:nvSpPr>
        <dsp:cNvPr id="0" name=""/>
        <dsp:cNvSpPr/>
      </dsp:nvSpPr>
      <dsp:spPr>
        <a:xfrm>
          <a:off x="2791458" y="2709132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3F5CA-9729-0548-9FD9-6630E610A37D}">
      <dsp:nvSpPr>
        <dsp:cNvPr id="0" name=""/>
        <dsp:cNvSpPr/>
      </dsp:nvSpPr>
      <dsp:spPr>
        <a:xfrm>
          <a:off x="2791458" y="1701016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2F799-95A5-C74B-8B2A-2BA6C1F38601}">
      <dsp:nvSpPr>
        <dsp:cNvPr id="0" name=""/>
        <dsp:cNvSpPr/>
      </dsp:nvSpPr>
      <dsp:spPr>
        <a:xfrm>
          <a:off x="2791458" y="692899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06812-BF5E-1343-A6C7-07FC78C73BF9}">
      <dsp:nvSpPr>
        <dsp:cNvPr id="0" name=""/>
        <dsp:cNvSpPr/>
      </dsp:nvSpPr>
      <dsp:spPr>
        <a:xfrm>
          <a:off x="1460611" y="5733482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AC3B3-089F-2E40-A53C-0998DBCBF773}">
      <dsp:nvSpPr>
        <dsp:cNvPr id="0" name=""/>
        <dsp:cNvSpPr/>
      </dsp:nvSpPr>
      <dsp:spPr>
        <a:xfrm>
          <a:off x="1460611" y="4725366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3A2DC-85BB-F047-8A34-15535E957F06}">
      <dsp:nvSpPr>
        <dsp:cNvPr id="0" name=""/>
        <dsp:cNvSpPr/>
      </dsp:nvSpPr>
      <dsp:spPr>
        <a:xfrm>
          <a:off x="1460611" y="3717249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9AB84-852D-2C42-8E79-40456B79F353}">
      <dsp:nvSpPr>
        <dsp:cNvPr id="0" name=""/>
        <dsp:cNvSpPr/>
      </dsp:nvSpPr>
      <dsp:spPr>
        <a:xfrm>
          <a:off x="1460611" y="2709132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A5113-3F63-D34E-9E7F-0DDBEC8475E9}">
      <dsp:nvSpPr>
        <dsp:cNvPr id="0" name=""/>
        <dsp:cNvSpPr/>
      </dsp:nvSpPr>
      <dsp:spPr>
        <a:xfrm>
          <a:off x="1460611" y="1701016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DAA4B-22CC-D848-9AF3-2FE532A8EE3E}">
      <dsp:nvSpPr>
        <dsp:cNvPr id="0" name=""/>
        <dsp:cNvSpPr/>
      </dsp:nvSpPr>
      <dsp:spPr>
        <a:xfrm>
          <a:off x="1460611" y="692899"/>
          <a:ext cx="91440" cy="31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B7E59-3ABB-5B42-8C47-5B1F0C8188D8}">
      <dsp:nvSpPr>
        <dsp:cNvPr id="0" name=""/>
        <dsp:cNvSpPr/>
      </dsp:nvSpPr>
      <dsp:spPr>
        <a:xfrm>
          <a:off x="961893" y="1463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B7694-444D-D347-9CAB-9EC18ADB84E3}">
      <dsp:nvSpPr>
        <dsp:cNvPr id="0" name=""/>
        <dsp:cNvSpPr/>
      </dsp:nvSpPr>
      <dsp:spPr>
        <a:xfrm>
          <a:off x="1082880" y="116400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err="1" smtClean="0"/>
            <a:t>Turkish</a:t>
          </a:r>
          <a:r>
            <a:rPr lang="tr-TR" sz="1000" b="1" kern="1200" dirty="0" smtClean="0"/>
            <a:t> </a:t>
          </a:r>
          <a:r>
            <a:rPr lang="tr-TR" sz="1000" b="1" kern="1200" dirty="0" err="1" smtClean="0"/>
            <a:t>Section</a:t>
          </a:r>
          <a:r>
            <a:rPr lang="tr-TR" sz="1000" b="1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1962</a:t>
          </a:r>
          <a:endParaRPr lang="tr-TR" sz="1000" b="1" kern="1200" dirty="0"/>
        </a:p>
      </dsp:txBody>
      <dsp:txXfrm>
        <a:off x="1103131" y="136651"/>
        <a:ext cx="1048372" cy="650933"/>
      </dsp:txXfrm>
    </dsp:sp>
    <dsp:sp modelId="{DE75ECCB-8C21-6544-B3CD-86E05153C615}">
      <dsp:nvSpPr>
        <dsp:cNvPr id="0" name=""/>
        <dsp:cNvSpPr/>
      </dsp:nvSpPr>
      <dsp:spPr>
        <a:xfrm>
          <a:off x="961893" y="1009580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51C99-7477-644B-BBB8-BA6C7E5C59D5}">
      <dsp:nvSpPr>
        <dsp:cNvPr id="0" name=""/>
        <dsp:cNvSpPr/>
      </dsp:nvSpPr>
      <dsp:spPr>
        <a:xfrm>
          <a:off x="1082880" y="1124517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n=274</a:t>
          </a:r>
          <a:endParaRPr lang="tr-TR" sz="1000" kern="1200" dirty="0"/>
        </a:p>
      </dsp:txBody>
      <dsp:txXfrm>
        <a:off x="1103131" y="1144768"/>
        <a:ext cx="1048372" cy="650933"/>
      </dsp:txXfrm>
    </dsp:sp>
    <dsp:sp modelId="{7F4748B3-F47A-9D4E-B8CA-8F319B710581}">
      <dsp:nvSpPr>
        <dsp:cNvPr id="0" name=""/>
        <dsp:cNvSpPr/>
      </dsp:nvSpPr>
      <dsp:spPr>
        <a:xfrm>
          <a:off x="961893" y="2017697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127A4-012A-1E40-97F2-C2B4CEB85AA5}">
      <dsp:nvSpPr>
        <dsp:cNvPr id="0" name=""/>
        <dsp:cNvSpPr/>
      </dsp:nvSpPr>
      <dsp:spPr>
        <a:xfrm>
          <a:off x="1082880" y="2132633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n=259</a:t>
          </a:r>
          <a:endParaRPr lang="tr-TR" sz="1000" kern="1200" dirty="0"/>
        </a:p>
      </dsp:txBody>
      <dsp:txXfrm>
        <a:off x="1103131" y="2152884"/>
        <a:ext cx="1048372" cy="650933"/>
      </dsp:txXfrm>
    </dsp:sp>
    <dsp:sp modelId="{91953CA7-1486-CD4D-819C-71DEDB69E32A}">
      <dsp:nvSpPr>
        <dsp:cNvPr id="0" name=""/>
        <dsp:cNvSpPr/>
      </dsp:nvSpPr>
      <dsp:spPr>
        <a:xfrm>
          <a:off x="961893" y="3025813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8FECD4-F182-AB44-A442-F9168A981A04}">
      <dsp:nvSpPr>
        <dsp:cNvPr id="0" name=""/>
        <dsp:cNvSpPr/>
      </dsp:nvSpPr>
      <dsp:spPr>
        <a:xfrm>
          <a:off x="1082880" y="3140750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n=247</a:t>
          </a:r>
          <a:endParaRPr lang="tr-TR" sz="1000" kern="1200" dirty="0"/>
        </a:p>
      </dsp:txBody>
      <dsp:txXfrm>
        <a:off x="1103131" y="3161001"/>
        <a:ext cx="1048372" cy="650933"/>
      </dsp:txXfrm>
    </dsp:sp>
    <dsp:sp modelId="{076CC257-D352-724C-95AF-167E5679DAA6}">
      <dsp:nvSpPr>
        <dsp:cNvPr id="0" name=""/>
        <dsp:cNvSpPr/>
      </dsp:nvSpPr>
      <dsp:spPr>
        <a:xfrm>
          <a:off x="961893" y="4033930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10FE0-426C-5448-A649-C3A305F32897}">
      <dsp:nvSpPr>
        <dsp:cNvPr id="0" name=""/>
        <dsp:cNvSpPr/>
      </dsp:nvSpPr>
      <dsp:spPr>
        <a:xfrm>
          <a:off x="1082880" y="4148867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n=245</a:t>
          </a:r>
          <a:endParaRPr lang="tr-TR" sz="1000" kern="1200" dirty="0"/>
        </a:p>
      </dsp:txBody>
      <dsp:txXfrm>
        <a:off x="1103131" y="4169118"/>
        <a:ext cx="1048372" cy="650933"/>
      </dsp:txXfrm>
    </dsp:sp>
    <dsp:sp modelId="{D25204B3-674B-F944-BE9C-583545E4E699}">
      <dsp:nvSpPr>
        <dsp:cNvPr id="0" name=""/>
        <dsp:cNvSpPr/>
      </dsp:nvSpPr>
      <dsp:spPr>
        <a:xfrm>
          <a:off x="961893" y="5042047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397D3-1B50-6246-890D-8907333F0827}">
      <dsp:nvSpPr>
        <dsp:cNvPr id="0" name=""/>
        <dsp:cNvSpPr/>
      </dsp:nvSpPr>
      <dsp:spPr>
        <a:xfrm>
          <a:off x="1082880" y="5156983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n=246</a:t>
          </a:r>
          <a:endParaRPr lang="tr-TR" sz="1000" kern="1200" dirty="0"/>
        </a:p>
      </dsp:txBody>
      <dsp:txXfrm>
        <a:off x="1103131" y="5177234"/>
        <a:ext cx="1048372" cy="650933"/>
      </dsp:txXfrm>
    </dsp:sp>
    <dsp:sp modelId="{261DBD47-112D-1F42-8531-F7A728A70AFD}">
      <dsp:nvSpPr>
        <dsp:cNvPr id="0" name=""/>
        <dsp:cNvSpPr/>
      </dsp:nvSpPr>
      <dsp:spPr>
        <a:xfrm>
          <a:off x="961893" y="6050163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528D65-DF4E-B84D-8490-FC983DA1350B}">
      <dsp:nvSpPr>
        <dsp:cNvPr id="0" name=""/>
        <dsp:cNvSpPr/>
      </dsp:nvSpPr>
      <dsp:spPr>
        <a:xfrm>
          <a:off x="1082880" y="6165100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n=266</a:t>
          </a:r>
          <a:endParaRPr lang="tr-TR" sz="1000" kern="1200" dirty="0"/>
        </a:p>
      </dsp:txBody>
      <dsp:txXfrm>
        <a:off x="1103131" y="6185351"/>
        <a:ext cx="1048372" cy="650933"/>
      </dsp:txXfrm>
    </dsp:sp>
    <dsp:sp modelId="{095ABC0A-6D3D-7C40-9533-C48F7359473A}">
      <dsp:nvSpPr>
        <dsp:cNvPr id="0" name=""/>
        <dsp:cNvSpPr/>
      </dsp:nvSpPr>
      <dsp:spPr>
        <a:xfrm>
          <a:off x="2292741" y="1463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355B0-D72A-E349-A5C7-B78FD37E87BF}">
      <dsp:nvSpPr>
        <dsp:cNvPr id="0" name=""/>
        <dsp:cNvSpPr/>
      </dsp:nvSpPr>
      <dsp:spPr>
        <a:xfrm>
          <a:off x="2413727" y="116400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/>
            <a:t>English </a:t>
          </a:r>
          <a:r>
            <a:rPr lang="tr-TR" sz="1000" b="1" kern="1200" dirty="0" err="1" smtClean="0"/>
            <a:t>Section</a:t>
          </a:r>
          <a:endParaRPr lang="tr-TR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smtClean="0"/>
            <a:t>2009</a:t>
          </a:r>
          <a:endParaRPr lang="tr-TR" sz="1000" b="1" kern="1200" dirty="0"/>
        </a:p>
      </dsp:txBody>
      <dsp:txXfrm>
        <a:off x="2433978" y="136651"/>
        <a:ext cx="1048372" cy="650933"/>
      </dsp:txXfrm>
    </dsp:sp>
    <dsp:sp modelId="{CC0411FA-BC46-A646-9CCB-9FCDB6DF8DD7}">
      <dsp:nvSpPr>
        <dsp:cNvPr id="0" name=""/>
        <dsp:cNvSpPr/>
      </dsp:nvSpPr>
      <dsp:spPr>
        <a:xfrm>
          <a:off x="2292741" y="1009580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CF4EBF-E020-D04F-8876-F0F0C0D76F76}">
      <dsp:nvSpPr>
        <dsp:cNvPr id="0" name=""/>
        <dsp:cNvSpPr/>
      </dsp:nvSpPr>
      <dsp:spPr>
        <a:xfrm>
          <a:off x="2413727" y="1124517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Prep</a:t>
          </a:r>
          <a:r>
            <a:rPr lang="tr-TR" sz="1000" kern="1200" dirty="0" smtClean="0"/>
            <a:t>. Class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n=40</a:t>
          </a:r>
          <a:endParaRPr lang="tr-TR" sz="1000" kern="1200" dirty="0"/>
        </a:p>
      </dsp:txBody>
      <dsp:txXfrm>
        <a:off x="2433978" y="1144768"/>
        <a:ext cx="1048372" cy="650933"/>
      </dsp:txXfrm>
    </dsp:sp>
    <dsp:sp modelId="{3A8CCC41-7769-494F-92B4-0618E45C7C23}">
      <dsp:nvSpPr>
        <dsp:cNvPr id="0" name=""/>
        <dsp:cNvSpPr/>
      </dsp:nvSpPr>
      <dsp:spPr>
        <a:xfrm>
          <a:off x="2292741" y="2017697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BE823-51B2-AE44-A6CF-6B4B3EC7C3B7}">
      <dsp:nvSpPr>
        <dsp:cNvPr id="0" name=""/>
        <dsp:cNvSpPr/>
      </dsp:nvSpPr>
      <dsp:spPr>
        <a:xfrm>
          <a:off x="2413727" y="2132633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n=35</a:t>
          </a:r>
          <a:endParaRPr lang="tr-TR" sz="1000" kern="1200" dirty="0"/>
        </a:p>
      </dsp:txBody>
      <dsp:txXfrm>
        <a:off x="2433978" y="2152884"/>
        <a:ext cx="1048372" cy="650933"/>
      </dsp:txXfrm>
    </dsp:sp>
    <dsp:sp modelId="{7BAF63DD-A4E6-234C-BC2A-EC9CB80CD3B7}">
      <dsp:nvSpPr>
        <dsp:cNvPr id="0" name=""/>
        <dsp:cNvSpPr/>
      </dsp:nvSpPr>
      <dsp:spPr>
        <a:xfrm>
          <a:off x="2292741" y="3025813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890F6-85FB-0644-AFC3-C2506A73B1B8}">
      <dsp:nvSpPr>
        <dsp:cNvPr id="0" name=""/>
        <dsp:cNvSpPr/>
      </dsp:nvSpPr>
      <dsp:spPr>
        <a:xfrm>
          <a:off x="2413727" y="3140750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n=44</a:t>
          </a:r>
        </a:p>
      </dsp:txBody>
      <dsp:txXfrm>
        <a:off x="2433978" y="3161001"/>
        <a:ext cx="1048372" cy="650933"/>
      </dsp:txXfrm>
    </dsp:sp>
    <dsp:sp modelId="{4986239E-C979-C341-879E-15CC6789A1C8}">
      <dsp:nvSpPr>
        <dsp:cNvPr id="0" name=""/>
        <dsp:cNvSpPr/>
      </dsp:nvSpPr>
      <dsp:spPr>
        <a:xfrm>
          <a:off x="2292741" y="4033930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D44ADB-CBC2-6B44-BC02-1454824BAEB1}">
      <dsp:nvSpPr>
        <dsp:cNvPr id="0" name=""/>
        <dsp:cNvSpPr/>
      </dsp:nvSpPr>
      <dsp:spPr>
        <a:xfrm>
          <a:off x="2413727" y="4148867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n=36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 smtClean="0"/>
        </a:p>
      </dsp:txBody>
      <dsp:txXfrm>
        <a:off x="2433978" y="4169118"/>
        <a:ext cx="1048372" cy="650933"/>
      </dsp:txXfrm>
    </dsp:sp>
    <dsp:sp modelId="{CA465720-AF3D-2148-A506-C54B8FFE608A}">
      <dsp:nvSpPr>
        <dsp:cNvPr id="0" name=""/>
        <dsp:cNvSpPr/>
      </dsp:nvSpPr>
      <dsp:spPr>
        <a:xfrm>
          <a:off x="2292741" y="5042047"/>
          <a:ext cx="1088874" cy="69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97187-81F4-EB45-B785-7DAD8E743EFF}">
      <dsp:nvSpPr>
        <dsp:cNvPr id="0" name=""/>
        <dsp:cNvSpPr/>
      </dsp:nvSpPr>
      <dsp:spPr>
        <a:xfrm>
          <a:off x="2413727" y="5156983"/>
          <a:ext cx="1088874" cy="69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Class 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n=28</a:t>
          </a:r>
        </a:p>
      </dsp:txBody>
      <dsp:txXfrm>
        <a:off x="2433978" y="5177234"/>
        <a:ext cx="1048372" cy="65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F413C-E3FC-D94D-8D0D-BD7835D20294}">
      <dsp:nvSpPr>
        <dsp:cNvPr id="0" name=""/>
        <dsp:cNvSpPr/>
      </dsp:nvSpPr>
      <dsp:spPr>
        <a:xfrm>
          <a:off x="4263375" y="4689934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B0D5D-49B3-8545-A012-1648482A987E}">
      <dsp:nvSpPr>
        <dsp:cNvPr id="0" name=""/>
        <dsp:cNvSpPr/>
      </dsp:nvSpPr>
      <dsp:spPr>
        <a:xfrm>
          <a:off x="4263375" y="368916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53E11-47C9-8E46-AA6F-236E6A1583AC}">
      <dsp:nvSpPr>
        <dsp:cNvPr id="0" name=""/>
        <dsp:cNvSpPr/>
      </dsp:nvSpPr>
      <dsp:spPr>
        <a:xfrm>
          <a:off x="4263375" y="268839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C6547-C710-4848-B7FE-A1CFD6867678}">
      <dsp:nvSpPr>
        <dsp:cNvPr id="0" name=""/>
        <dsp:cNvSpPr/>
      </dsp:nvSpPr>
      <dsp:spPr>
        <a:xfrm>
          <a:off x="4263375" y="1687626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79C71-11D5-E744-8A6E-2F96A42C68AC}">
      <dsp:nvSpPr>
        <dsp:cNvPr id="0" name=""/>
        <dsp:cNvSpPr/>
      </dsp:nvSpPr>
      <dsp:spPr>
        <a:xfrm>
          <a:off x="2987947" y="686857"/>
          <a:ext cx="1321147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1321147" y="214236"/>
              </a:lnTo>
              <a:lnTo>
                <a:pt x="1321147" y="3143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94D6B-4791-B44F-AB43-2D28DEC934A4}">
      <dsp:nvSpPr>
        <dsp:cNvPr id="0" name=""/>
        <dsp:cNvSpPr/>
      </dsp:nvSpPr>
      <dsp:spPr>
        <a:xfrm>
          <a:off x="2942227" y="4689934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300F8-9EFC-6F4B-866E-37DCA3C3B0D8}">
      <dsp:nvSpPr>
        <dsp:cNvPr id="0" name=""/>
        <dsp:cNvSpPr/>
      </dsp:nvSpPr>
      <dsp:spPr>
        <a:xfrm>
          <a:off x="2942227" y="368916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1CAD4-8CF9-494E-BB0E-546ADCF46778}">
      <dsp:nvSpPr>
        <dsp:cNvPr id="0" name=""/>
        <dsp:cNvSpPr/>
      </dsp:nvSpPr>
      <dsp:spPr>
        <a:xfrm>
          <a:off x="2942227" y="268839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629F0-9706-DC45-8CCA-568BC034AE4F}">
      <dsp:nvSpPr>
        <dsp:cNvPr id="0" name=""/>
        <dsp:cNvSpPr/>
      </dsp:nvSpPr>
      <dsp:spPr>
        <a:xfrm>
          <a:off x="2942227" y="1687626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EE49C-DC88-2741-B87E-E224E3A8D7AD}">
      <dsp:nvSpPr>
        <dsp:cNvPr id="0" name=""/>
        <dsp:cNvSpPr/>
      </dsp:nvSpPr>
      <dsp:spPr>
        <a:xfrm>
          <a:off x="2942227" y="686857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129FF-1FA7-1F40-B380-4542622F4F28}">
      <dsp:nvSpPr>
        <dsp:cNvPr id="0" name=""/>
        <dsp:cNvSpPr/>
      </dsp:nvSpPr>
      <dsp:spPr>
        <a:xfrm>
          <a:off x="1621080" y="4689934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6E9B9-87FC-2F44-87E2-600084425F71}">
      <dsp:nvSpPr>
        <dsp:cNvPr id="0" name=""/>
        <dsp:cNvSpPr/>
      </dsp:nvSpPr>
      <dsp:spPr>
        <a:xfrm>
          <a:off x="1621080" y="368916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B4D1D-B968-EF4E-BCCA-AEC4EEBDBB54}">
      <dsp:nvSpPr>
        <dsp:cNvPr id="0" name=""/>
        <dsp:cNvSpPr/>
      </dsp:nvSpPr>
      <dsp:spPr>
        <a:xfrm>
          <a:off x="1621080" y="2688395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3D011-90FC-5F48-ABD9-5AFB84DD723A}">
      <dsp:nvSpPr>
        <dsp:cNvPr id="0" name=""/>
        <dsp:cNvSpPr/>
      </dsp:nvSpPr>
      <dsp:spPr>
        <a:xfrm>
          <a:off x="1621080" y="1687626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0FF49-0B93-C544-AE31-AF833C1C0DA0}">
      <dsp:nvSpPr>
        <dsp:cNvPr id="0" name=""/>
        <dsp:cNvSpPr/>
      </dsp:nvSpPr>
      <dsp:spPr>
        <a:xfrm>
          <a:off x="1666800" y="686857"/>
          <a:ext cx="1321147" cy="314372"/>
        </a:xfrm>
        <a:custGeom>
          <a:avLst/>
          <a:gdLst/>
          <a:ahLst/>
          <a:cxnLst/>
          <a:rect l="0" t="0" r="0" b="0"/>
          <a:pathLst>
            <a:path>
              <a:moveTo>
                <a:pt x="1321147" y="0"/>
              </a:moveTo>
              <a:lnTo>
                <a:pt x="1321147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A661C-DA44-8E41-8919-D6EA36CD146C}">
      <dsp:nvSpPr>
        <dsp:cNvPr id="0" name=""/>
        <dsp:cNvSpPr/>
      </dsp:nvSpPr>
      <dsp:spPr>
        <a:xfrm>
          <a:off x="2447478" y="461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5E090-EB9E-FA40-9166-D2FAAAC4C830}">
      <dsp:nvSpPr>
        <dsp:cNvPr id="0" name=""/>
        <dsp:cNvSpPr/>
      </dsp:nvSpPr>
      <dsp:spPr>
        <a:xfrm>
          <a:off x="2567582" y="114560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Academic</a:t>
          </a:r>
          <a:r>
            <a:rPr lang="tr-TR" sz="1100" b="1" kern="1200" dirty="0" smtClean="0"/>
            <a:t> </a:t>
          </a:r>
          <a:r>
            <a:rPr lang="tr-TR" sz="1100" b="1" kern="1200" dirty="0" err="1" smtClean="0"/>
            <a:t>Staff</a:t>
          </a:r>
          <a:endParaRPr lang="tr-TR" sz="1100" b="1" kern="1200" dirty="0"/>
        </a:p>
      </dsp:txBody>
      <dsp:txXfrm>
        <a:off x="2587686" y="134664"/>
        <a:ext cx="1040730" cy="646188"/>
      </dsp:txXfrm>
    </dsp:sp>
    <dsp:sp modelId="{541D7BC3-A099-354F-A6F1-96AA5DF3D5E4}">
      <dsp:nvSpPr>
        <dsp:cNvPr id="0" name=""/>
        <dsp:cNvSpPr/>
      </dsp:nvSpPr>
      <dsp:spPr>
        <a:xfrm>
          <a:off x="1126331" y="1001230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9AC1B-557E-184E-8892-BF8010C351E6}">
      <dsp:nvSpPr>
        <dsp:cNvPr id="0" name=""/>
        <dsp:cNvSpPr/>
      </dsp:nvSpPr>
      <dsp:spPr>
        <a:xfrm>
          <a:off x="1246435" y="1115329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Basic </a:t>
          </a:r>
          <a:r>
            <a:rPr lang="tr-TR" sz="1100" b="1" kern="1200" dirty="0" err="1" smtClean="0"/>
            <a:t>Sciences</a:t>
          </a:r>
          <a:endParaRPr lang="tr-TR" sz="1100" b="1" kern="1200" dirty="0"/>
        </a:p>
      </dsp:txBody>
      <dsp:txXfrm>
        <a:off x="1266539" y="1135433"/>
        <a:ext cx="1040730" cy="646188"/>
      </dsp:txXfrm>
    </dsp:sp>
    <dsp:sp modelId="{9311B7EF-6DD6-E04C-9F1F-FFC271414D88}">
      <dsp:nvSpPr>
        <dsp:cNvPr id="0" name=""/>
        <dsp:cNvSpPr/>
      </dsp:nvSpPr>
      <dsp:spPr>
        <a:xfrm>
          <a:off x="1126331" y="2001999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3E7F3-B3FB-214B-9FC5-E3F4BAAAA13D}">
      <dsp:nvSpPr>
        <dsp:cNvPr id="0" name=""/>
        <dsp:cNvSpPr/>
      </dsp:nvSpPr>
      <dsp:spPr>
        <a:xfrm>
          <a:off x="1246435" y="211609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Professors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n=17</a:t>
          </a:r>
          <a:endParaRPr lang="tr-TR" sz="1100" kern="1200" dirty="0"/>
        </a:p>
      </dsp:txBody>
      <dsp:txXfrm>
        <a:off x="1266539" y="2136202"/>
        <a:ext cx="1040730" cy="646188"/>
      </dsp:txXfrm>
    </dsp:sp>
    <dsp:sp modelId="{30258845-38B3-D64E-8ED4-A27655B694A1}">
      <dsp:nvSpPr>
        <dsp:cNvPr id="0" name=""/>
        <dsp:cNvSpPr/>
      </dsp:nvSpPr>
      <dsp:spPr>
        <a:xfrm>
          <a:off x="1126331" y="3002768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D1BBC-0A63-6B41-BFD3-E04124988DEE}">
      <dsp:nvSpPr>
        <dsp:cNvPr id="0" name=""/>
        <dsp:cNvSpPr/>
      </dsp:nvSpPr>
      <dsp:spPr>
        <a:xfrm>
          <a:off x="1246435" y="311686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Assoc</a:t>
          </a:r>
          <a:r>
            <a:rPr lang="tr-TR" sz="1100" kern="1200" dirty="0" smtClean="0"/>
            <a:t>. 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n=8</a:t>
          </a:r>
          <a:endParaRPr lang="tr-TR" sz="1100" kern="1200" dirty="0"/>
        </a:p>
      </dsp:txBody>
      <dsp:txXfrm>
        <a:off x="1266539" y="3136972"/>
        <a:ext cx="1040730" cy="646188"/>
      </dsp:txXfrm>
    </dsp:sp>
    <dsp:sp modelId="{45A52AEE-16BC-774F-A3E2-C2F36358FF34}">
      <dsp:nvSpPr>
        <dsp:cNvPr id="0" name=""/>
        <dsp:cNvSpPr/>
      </dsp:nvSpPr>
      <dsp:spPr>
        <a:xfrm>
          <a:off x="1126331" y="4003538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CA306-ED28-0142-AF24-4D3F30091262}">
      <dsp:nvSpPr>
        <dsp:cNvPr id="0" name=""/>
        <dsp:cNvSpPr/>
      </dsp:nvSpPr>
      <dsp:spPr>
        <a:xfrm>
          <a:off x="1246435" y="4117637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Assist</a:t>
          </a:r>
          <a:r>
            <a:rPr lang="tr-TR" sz="1100" kern="1200" dirty="0" smtClean="0"/>
            <a:t>. 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n=16</a:t>
          </a:r>
          <a:endParaRPr lang="tr-TR" sz="1100" kern="1200" dirty="0"/>
        </a:p>
      </dsp:txBody>
      <dsp:txXfrm>
        <a:off x="1266539" y="4137741"/>
        <a:ext cx="1040730" cy="646188"/>
      </dsp:txXfrm>
    </dsp:sp>
    <dsp:sp modelId="{B6B0877E-4D66-D346-93AD-B2FE7543C796}">
      <dsp:nvSpPr>
        <dsp:cNvPr id="0" name=""/>
        <dsp:cNvSpPr/>
      </dsp:nvSpPr>
      <dsp:spPr>
        <a:xfrm>
          <a:off x="1126331" y="5004307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CFEDD-E35A-6C4B-9D24-CF465E9F7259}">
      <dsp:nvSpPr>
        <dsp:cNvPr id="0" name=""/>
        <dsp:cNvSpPr/>
      </dsp:nvSpPr>
      <dsp:spPr>
        <a:xfrm>
          <a:off x="1246435" y="5118406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Resident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Trainee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n=15</a:t>
          </a:r>
          <a:endParaRPr lang="tr-TR" sz="1100" kern="1200" dirty="0"/>
        </a:p>
      </dsp:txBody>
      <dsp:txXfrm>
        <a:off x="1266539" y="5138510"/>
        <a:ext cx="1040730" cy="646188"/>
      </dsp:txXfrm>
    </dsp:sp>
    <dsp:sp modelId="{FD21B93A-D6B4-BF49-9189-4AF0C1013DCD}">
      <dsp:nvSpPr>
        <dsp:cNvPr id="0" name=""/>
        <dsp:cNvSpPr/>
      </dsp:nvSpPr>
      <dsp:spPr>
        <a:xfrm>
          <a:off x="2447478" y="1001230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9B1948-1E16-FB49-9F40-5CAA44087D8B}">
      <dsp:nvSpPr>
        <dsp:cNvPr id="0" name=""/>
        <dsp:cNvSpPr/>
      </dsp:nvSpPr>
      <dsp:spPr>
        <a:xfrm>
          <a:off x="2567582" y="1115329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Internal</a:t>
          </a:r>
          <a:r>
            <a:rPr lang="tr-TR" sz="1100" b="1" kern="1200" dirty="0" smtClean="0"/>
            <a:t> </a:t>
          </a:r>
          <a:r>
            <a:rPr lang="tr-TR" sz="1100" b="1" kern="1200" dirty="0" err="1" smtClean="0"/>
            <a:t>Sciences</a:t>
          </a:r>
          <a:endParaRPr lang="tr-TR" sz="1100" b="1" kern="1200" dirty="0"/>
        </a:p>
      </dsp:txBody>
      <dsp:txXfrm>
        <a:off x="2587686" y="1135433"/>
        <a:ext cx="1040730" cy="646188"/>
      </dsp:txXfrm>
    </dsp:sp>
    <dsp:sp modelId="{F6E962AC-CDBB-2F40-B8E4-DEB26B3987B9}">
      <dsp:nvSpPr>
        <dsp:cNvPr id="0" name=""/>
        <dsp:cNvSpPr/>
      </dsp:nvSpPr>
      <dsp:spPr>
        <a:xfrm>
          <a:off x="2447478" y="2001999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B939D-2CA4-9740-90EA-D51F928F4419}">
      <dsp:nvSpPr>
        <dsp:cNvPr id="0" name=""/>
        <dsp:cNvSpPr/>
      </dsp:nvSpPr>
      <dsp:spPr>
        <a:xfrm>
          <a:off x="2567582" y="211609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n=43</a:t>
          </a:r>
          <a:endParaRPr lang="tr-TR" sz="1100" kern="1200" dirty="0"/>
        </a:p>
      </dsp:txBody>
      <dsp:txXfrm>
        <a:off x="2587686" y="2136202"/>
        <a:ext cx="1040730" cy="646188"/>
      </dsp:txXfrm>
    </dsp:sp>
    <dsp:sp modelId="{EDCFFE2D-FCF9-3B40-80DA-00AF71F246E9}">
      <dsp:nvSpPr>
        <dsp:cNvPr id="0" name=""/>
        <dsp:cNvSpPr/>
      </dsp:nvSpPr>
      <dsp:spPr>
        <a:xfrm>
          <a:off x="2447478" y="3002768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38393-13D3-9144-8D52-5098C1420D56}">
      <dsp:nvSpPr>
        <dsp:cNvPr id="0" name=""/>
        <dsp:cNvSpPr/>
      </dsp:nvSpPr>
      <dsp:spPr>
        <a:xfrm>
          <a:off x="2567582" y="311686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Assoc</a:t>
          </a:r>
          <a:r>
            <a:rPr lang="tr-TR" sz="1100" kern="1200" dirty="0" smtClean="0"/>
            <a:t>. 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n=24</a:t>
          </a:r>
          <a:endParaRPr lang="tr-TR" sz="1100" kern="1200" dirty="0"/>
        </a:p>
      </dsp:txBody>
      <dsp:txXfrm>
        <a:off x="2587686" y="3136972"/>
        <a:ext cx="1040730" cy="646188"/>
      </dsp:txXfrm>
    </dsp:sp>
    <dsp:sp modelId="{1810B87B-170C-BD42-808B-D2AE9E3A945D}">
      <dsp:nvSpPr>
        <dsp:cNvPr id="0" name=""/>
        <dsp:cNvSpPr/>
      </dsp:nvSpPr>
      <dsp:spPr>
        <a:xfrm>
          <a:off x="2447478" y="4003538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E6069-E5D4-7744-B4F4-E2F7C468EA06}">
      <dsp:nvSpPr>
        <dsp:cNvPr id="0" name=""/>
        <dsp:cNvSpPr/>
      </dsp:nvSpPr>
      <dsp:spPr>
        <a:xfrm>
          <a:off x="2567582" y="4117637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Assist</a:t>
          </a:r>
          <a:r>
            <a:rPr lang="tr-TR" sz="1100" kern="1200" dirty="0" smtClean="0"/>
            <a:t>. 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n=48</a:t>
          </a:r>
          <a:endParaRPr lang="tr-TR" sz="1100" kern="1200" dirty="0"/>
        </a:p>
      </dsp:txBody>
      <dsp:txXfrm>
        <a:off x="2587686" y="4137741"/>
        <a:ext cx="1040730" cy="646188"/>
      </dsp:txXfrm>
    </dsp:sp>
    <dsp:sp modelId="{9BD1F36A-E150-F242-8225-9A237219D7D1}">
      <dsp:nvSpPr>
        <dsp:cNvPr id="0" name=""/>
        <dsp:cNvSpPr/>
      </dsp:nvSpPr>
      <dsp:spPr>
        <a:xfrm>
          <a:off x="2447478" y="5004307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4EC79-11F0-8C4D-98DF-3BF3EA8D7E65}">
      <dsp:nvSpPr>
        <dsp:cNvPr id="0" name=""/>
        <dsp:cNvSpPr/>
      </dsp:nvSpPr>
      <dsp:spPr>
        <a:xfrm>
          <a:off x="2567582" y="5118406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Resident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Trainee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n=178</a:t>
          </a:r>
          <a:endParaRPr lang="tr-TR" sz="1100" kern="1200" dirty="0"/>
        </a:p>
      </dsp:txBody>
      <dsp:txXfrm>
        <a:off x="2587686" y="5138510"/>
        <a:ext cx="1040730" cy="646188"/>
      </dsp:txXfrm>
    </dsp:sp>
    <dsp:sp modelId="{14E7E9D1-4E26-CC48-96FA-A8AE92EA3FCC}">
      <dsp:nvSpPr>
        <dsp:cNvPr id="0" name=""/>
        <dsp:cNvSpPr/>
      </dsp:nvSpPr>
      <dsp:spPr>
        <a:xfrm>
          <a:off x="3768625" y="1001230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66C5F-57A2-0E4A-9E25-D07EDFCC14AD}">
      <dsp:nvSpPr>
        <dsp:cNvPr id="0" name=""/>
        <dsp:cNvSpPr/>
      </dsp:nvSpPr>
      <dsp:spPr>
        <a:xfrm>
          <a:off x="3888730" y="1115329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Surgical</a:t>
          </a:r>
          <a:r>
            <a:rPr lang="tr-TR" sz="1100" b="1" kern="1200" dirty="0" smtClean="0"/>
            <a:t> </a:t>
          </a:r>
          <a:r>
            <a:rPr lang="tr-TR" sz="1100" b="1" kern="1200" dirty="0" err="1" smtClean="0"/>
            <a:t>Sciences</a:t>
          </a:r>
          <a:endParaRPr lang="tr-TR" sz="1100" b="1" kern="1200" dirty="0"/>
        </a:p>
      </dsp:txBody>
      <dsp:txXfrm>
        <a:off x="3908834" y="1135433"/>
        <a:ext cx="1040730" cy="646188"/>
      </dsp:txXfrm>
    </dsp:sp>
    <dsp:sp modelId="{50F69E34-EB5E-D84B-B194-F21CA420EA3C}">
      <dsp:nvSpPr>
        <dsp:cNvPr id="0" name=""/>
        <dsp:cNvSpPr/>
      </dsp:nvSpPr>
      <dsp:spPr>
        <a:xfrm>
          <a:off x="3768625" y="2001999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E638C3-0DD1-BC4D-AB74-CB4E4070696D}">
      <dsp:nvSpPr>
        <dsp:cNvPr id="0" name=""/>
        <dsp:cNvSpPr/>
      </dsp:nvSpPr>
      <dsp:spPr>
        <a:xfrm>
          <a:off x="3888730" y="211609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n=35</a:t>
          </a:r>
          <a:endParaRPr lang="tr-TR" sz="1100" kern="1200" dirty="0"/>
        </a:p>
      </dsp:txBody>
      <dsp:txXfrm>
        <a:off x="3908834" y="2136202"/>
        <a:ext cx="1040730" cy="646188"/>
      </dsp:txXfrm>
    </dsp:sp>
    <dsp:sp modelId="{5E6C2A84-C5C8-6F43-A843-AADB74F6835A}">
      <dsp:nvSpPr>
        <dsp:cNvPr id="0" name=""/>
        <dsp:cNvSpPr/>
      </dsp:nvSpPr>
      <dsp:spPr>
        <a:xfrm>
          <a:off x="3768625" y="3002768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5AEFD-EFAA-B145-B63F-3BF5683F55E3}">
      <dsp:nvSpPr>
        <dsp:cNvPr id="0" name=""/>
        <dsp:cNvSpPr/>
      </dsp:nvSpPr>
      <dsp:spPr>
        <a:xfrm>
          <a:off x="3888730" y="3116868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Assoc</a:t>
          </a:r>
          <a:r>
            <a:rPr lang="tr-TR" sz="1100" kern="1200" dirty="0" smtClean="0"/>
            <a:t>. </a:t>
          </a:r>
          <a:r>
            <a:rPr lang="tr-TR" sz="1100" kern="1200" dirty="0" err="1" smtClean="0"/>
            <a:t>Prof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n=12.</a:t>
          </a:r>
          <a:endParaRPr lang="tr-TR" sz="1100" kern="1200" dirty="0"/>
        </a:p>
      </dsp:txBody>
      <dsp:txXfrm>
        <a:off x="3908834" y="3136972"/>
        <a:ext cx="1040730" cy="646188"/>
      </dsp:txXfrm>
    </dsp:sp>
    <dsp:sp modelId="{E8AE9223-9BE2-8343-A7F4-1A770764F2CD}">
      <dsp:nvSpPr>
        <dsp:cNvPr id="0" name=""/>
        <dsp:cNvSpPr/>
      </dsp:nvSpPr>
      <dsp:spPr>
        <a:xfrm>
          <a:off x="3768625" y="4003538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74F00-742F-1F48-830B-F6267F5458BA}">
      <dsp:nvSpPr>
        <dsp:cNvPr id="0" name=""/>
        <dsp:cNvSpPr/>
      </dsp:nvSpPr>
      <dsp:spPr>
        <a:xfrm>
          <a:off x="3888730" y="4117637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Assist</a:t>
          </a:r>
          <a:r>
            <a:rPr lang="tr-TR" sz="1100" kern="1200" dirty="0" smtClean="0"/>
            <a:t>. Prof.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n=23</a:t>
          </a:r>
          <a:endParaRPr lang="tr-TR" sz="1100" kern="1200" dirty="0"/>
        </a:p>
      </dsp:txBody>
      <dsp:txXfrm>
        <a:off x="3908834" y="4137741"/>
        <a:ext cx="1040730" cy="646188"/>
      </dsp:txXfrm>
    </dsp:sp>
    <dsp:sp modelId="{B3D5D2C8-142E-734E-9565-87154CB8DCFF}">
      <dsp:nvSpPr>
        <dsp:cNvPr id="0" name=""/>
        <dsp:cNvSpPr/>
      </dsp:nvSpPr>
      <dsp:spPr>
        <a:xfrm>
          <a:off x="3768625" y="5004307"/>
          <a:ext cx="1080938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EB8C9-E934-F54D-807C-6965639580D0}">
      <dsp:nvSpPr>
        <dsp:cNvPr id="0" name=""/>
        <dsp:cNvSpPr/>
      </dsp:nvSpPr>
      <dsp:spPr>
        <a:xfrm>
          <a:off x="3888730" y="5118406"/>
          <a:ext cx="1080938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Resident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Trainee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n=112</a:t>
          </a:r>
          <a:endParaRPr lang="tr-TR" sz="1100" kern="1200" dirty="0"/>
        </a:p>
      </dsp:txBody>
      <dsp:txXfrm>
        <a:off x="3908834" y="5138510"/>
        <a:ext cx="1040730" cy="64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cs typeface="Times New Roman" pitchFamily="18" charset="0"/>
              </a:defRPr>
            </a:lvl1pPr>
          </a:lstStyle>
          <a:p>
            <a:pPr>
              <a:defRPr/>
            </a:pPr>
            <a:fld id="{35C14AFE-7EF0-4218-AECF-A98586430D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7415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8050"/>
            <a:ext cx="495776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cs typeface="Times New Roman" pitchFamily="18" charset="0"/>
              </a:defRPr>
            </a:lvl1pPr>
          </a:lstStyle>
          <a:p>
            <a:pPr>
              <a:defRPr/>
            </a:pPr>
            <a:fld id="{A2723D89-D06F-4252-90C2-285B530A171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470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C32666A-F56C-47EB-B8D4-1C7572CAD2FD}" type="slidenum">
              <a:rPr lang="en-US" altLang="tr-TR" sz="1200" b="0"/>
              <a:pPr/>
              <a:t>1</a:t>
            </a:fld>
            <a:endParaRPr lang="en-US" altLang="tr-TR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BFB8350-5BA3-4299-A2B1-6C92B8446A53}" type="slidenum">
              <a:rPr lang="en-US" altLang="tr-TR" sz="1200" b="0"/>
              <a:pPr/>
              <a:t>2</a:t>
            </a:fld>
            <a:endParaRPr lang="en-US" altLang="tr-TR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C36711B-E6A6-443A-A9B4-E14DFD368972}" type="slidenum">
              <a:rPr lang="en-US" altLang="tr-TR" sz="1200" b="0"/>
              <a:pPr/>
              <a:t>3</a:t>
            </a:fld>
            <a:endParaRPr lang="en-US" altLang="tr-TR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1167205-044B-477B-B0C3-166EE59F2A85}" type="slidenum">
              <a:rPr lang="en-US" altLang="tr-TR" sz="1200" b="0"/>
              <a:pPr/>
              <a:t>4</a:t>
            </a:fld>
            <a:endParaRPr lang="en-US" altLang="tr-TR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787AED4-D075-4E8C-AEE1-D2EBC4273796}" type="slidenum">
              <a:rPr lang="en-US" altLang="tr-TR" sz="1200" b="0"/>
              <a:pPr/>
              <a:t>8</a:t>
            </a:fld>
            <a:endParaRPr lang="en-US" altLang="tr-TR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9937F-CAC6-4310-9863-951785C64C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7687339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5E35-545F-43F4-8AF6-8226C11F824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065364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BDE6-F422-41B2-9DF9-09701E0FFD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828538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8426-64D9-4D74-B287-0C5FB801403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049416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B03F-02AE-4581-AC3F-B480333B4BD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1959815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3902-F471-4901-9D70-6D7AE99E230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4296520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7166-A4CD-4E1C-933B-D97C34EE12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944560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4D7B-778C-402B-87EE-A4CCA95B844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7563656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8FD8-8880-4A51-BA28-8443BA5FF7A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4370813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:\Users\Zekeriya Aktürk\Pictures\ataunilogogifKucuk.gif"/>
          <p:cNvPicPr>
            <a:picLocks noChangeAspect="1" noChangeArrowheads="1"/>
          </p:cNvPicPr>
          <p:nvPr userDrawn="1"/>
        </p:nvPicPr>
        <p:blipFill>
          <a:blip r:embed="rId2">
            <a:lum bright="3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27750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1108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8077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E68E56-81B0-4572-9BB4-E7DA3005467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7003900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21AF-EEDE-4EF4-97AD-74BE3901F0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867141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A3FC-08BF-46E9-A8D1-695EE536A9A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302391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 smtClean="0">
                <a:solidFill>
                  <a:schemeClr val="bg2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C0F2CDD2-8494-4E1F-A927-37E78EB00EF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tr-TR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81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Altbilgi Yer Tutucusu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tr-TR" sz="1400" smtClean="0">
                <a:solidFill>
                  <a:schemeClr val="bg2"/>
                </a:solidFill>
              </a:rPr>
              <a:t>/ 23</a:t>
            </a:r>
          </a:p>
        </p:txBody>
      </p:sp>
      <p:sp>
        <p:nvSpPr>
          <p:cNvPr id="3075" name="2 Slayt Numarası Yer Tutucusu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7B4C28F-B9B6-4AF6-9B1D-DA9ECF45EEC6}" type="slidenum">
              <a:rPr lang="en-US" altLang="tr-TR" sz="1400">
                <a:solidFill>
                  <a:schemeClr val="bg2"/>
                </a:solidFill>
              </a:rPr>
              <a:pPr/>
              <a:t>1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794634" name="Rectangle 10"/>
          <p:cNvSpPr>
            <a:spLocks noChangeArrowheads="1"/>
          </p:cNvSpPr>
          <p:nvPr/>
        </p:nvSpPr>
        <p:spPr bwMode="auto">
          <a:xfrm>
            <a:off x="34925" y="3860800"/>
            <a:ext cx="9074150" cy="1295400"/>
          </a:xfrm>
          <a:prstGeom prst="rect">
            <a:avLst/>
          </a:prstGeom>
          <a:noFill/>
          <a:ln w="7620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tr-TR" altLang="tr-TR"/>
          </a:p>
        </p:txBody>
      </p:sp>
      <p:sp>
        <p:nvSpPr>
          <p:cNvPr id="794639" name="Text Box 15"/>
          <p:cNvSpPr txBox="1">
            <a:spLocks noChangeArrowheads="1"/>
          </p:cNvSpPr>
          <p:nvPr/>
        </p:nvSpPr>
        <p:spPr bwMode="auto">
          <a:xfrm>
            <a:off x="250825" y="5470525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tr-TR" sz="2400" b="0"/>
              <a:t>The 2nd Central Asian Medical Education Conference</a:t>
            </a:r>
          </a:p>
          <a:p>
            <a:pPr algn="ctr" eaLnBrk="1" hangingPunct="1">
              <a:spcBef>
                <a:spcPct val="0"/>
              </a:spcBef>
            </a:pPr>
            <a:r>
              <a:rPr lang="tr-TR" altLang="tr-TR" sz="2400" b="0"/>
              <a:t>Karaganda</a:t>
            </a:r>
            <a:r>
              <a:rPr lang="tr-TR" altLang="tr-TR" sz="2200" b="0"/>
              <a:t>, 10-11 October, 2013</a:t>
            </a:r>
            <a:endParaRPr lang="tr-TR" altLang="tr-TR" sz="2400" b="0"/>
          </a:p>
        </p:txBody>
      </p:sp>
      <p:sp>
        <p:nvSpPr>
          <p:cNvPr id="794640" name="Rectangle 16"/>
          <p:cNvSpPr>
            <a:spLocks noChangeArrowheads="1"/>
          </p:cNvSpPr>
          <p:nvPr/>
        </p:nvSpPr>
        <p:spPr bwMode="auto">
          <a:xfrm>
            <a:off x="-139700" y="549275"/>
            <a:ext cx="94996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tr-TR" sz="6000" b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Turkish and English Medium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tr-TR" sz="6000" b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Medical Education: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tr-TR" sz="4800" b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Experiences from Atatürk University</a:t>
            </a:r>
          </a:p>
        </p:txBody>
      </p:sp>
      <p:sp>
        <p:nvSpPr>
          <p:cNvPr id="794641" name="Rectangle 17"/>
          <p:cNvSpPr>
            <a:spLocks noChangeArrowheads="1"/>
          </p:cNvSpPr>
          <p:nvPr/>
        </p:nvSpPr>
        <p:spPr bwMode="auto">
          <a:xfrm>
            <a:off x="1116013" y="62896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1400" b="0"/>
              <a:t>Prof. Hikmet Koçak, President, Atatürk University</a:t>
            </a:r>
          </a:p>
          <a:p>
            <a:pPr algn="ctr">
              <a:spcBef>
                <a:spcPct val="0"/>
              </a:spcBef>
            </a:pPr>
            <a:r>
              <a:rPr lang="tr-TR" altLang="tr-TR" sz="1400" b="0"/>
              <a:t>http://www.atauni.edu.tr</a:t>
            </a:r>
            <a:endParaRPr lang="en-US" altLang="tr-TR" sz="1400" b="0"/>
          </a:p>
        </p:txBody>
      </p:sp>
      <p:pic>
        <p:nvPicPr>
          <p:cNvPr id="2056" name="Picture 8" descr="C:\Users\Zekeriya Aktürk\Pictures\tipfak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2112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Users\Zekeriya Aktürk\Pictures\ataunilogogifKucu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21125"/>
            <a:ext cx="11874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Resim" descr="interna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92550"/>
            <a:ext cx="11874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875088"/>
            <a:ext cx="1882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9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4" grpId="0" animBg="1"/>
      <p:bldP spid="794639" grpId="0" autoUpdateAnimBg="0"/>
      <p:bldP spid="794640" grpId="0"/>
      <p:bldP spid="7946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535AEC2-2C45-49CF-B74C-A2D07E1CA0C7}" type="slidenum">
              <a:rPr lang="tr-TR" altLang="tr-TR" sz="1400">
                <a:solidFill>
                  <a:schemeClr val="bg2"/>
                </a:solidFill>
              </a:rPr>
              <a:pPr/>
              <a:t>10</a:t>
            </a:fld>
            <a:endParaRPr lang="tr-TR" altLang="tr-TR" sz="140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35912"/>
            <a:ext cx="37431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3200" dirty="0">
                <a:solidFill>
                  <a:srgbClr val="000000"/>
                </a:solidFill>
                <a:latin typeface="Calibri"/>
              </a:rPr>
              <a:t>Curriculum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36599"/>
            <a:ext cx="8915400" cy="55215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</a:t>
            </a:r>
            <a:r>
              <a:rPr lang="tr-TR" dirty="0" smtClean="0"/>
              <a:t> Be a </a:t>
            </a:r>
            <a:r>
              <a:rPr lang="tr-TR" dirty="0" err="1"/>
              <a:t>P</a:t>
            </a:r>
            <a:r>
              <a:rPr lang="tr-TR" dirty="0" err="1" smtClean="0"/>
              <a:t>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Academic</a:t>
            </a:r>
            <a:r>
              <a:rPr lang="tr-TR" dirty="0" smtClean="0"/>
              <a:t> </a:t>
            </a:r>
            <a:r>
              <a:rPr lang="tr-TR" dirty="0" err="1"/>
              <a:t>S</a:t>
            </a:r>
            <a:r>
              <a:rPr lang="tr-TR" dirty="0" err="1" smtClean="0"/>
              <a:t>taff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68E56-81B0-4572-9BB4-E7DA30054673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984375"/>
            <a:ext cx="76327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tr-TR" altLang="tr-TR" sz="2400" b="0" dirty="0" err="1" smtClean="0"/>
              <a:t>Eurasian</a:t>
            </a:r>
            <a:r>
              <a:rPr lang="tr-TR" altLang="tr-TR" sz="2400" b="0" dirty="0" smtClean="0"/>
              <a:t> Silk Road </a:t>
            </a:r>
            <a:r>
              <a:rPr lang="tr-TR" altLang="tr-TR" sz="2400" b="0" dirty="0" err="1" smtClean="0"/>
              <a:t>Universities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Consortium</a:t>
            </a:r>
            <a:r>
              <a:rPr lang="tr-TR" altLang="tr-TR" sz="2400" b="0" dirty="0" smtClean="0"/>
              <a:t> (ESRUC)</a:t>
            </a:r>
          </a:p>
          <a:p>
            <a:pPr marL="342900" indent="-342900">
              <a:buFontTx/>
              <a:buChar char="•"/>
            </a:pPr>
            <a:r>
              <a:rPr lang="tr-TR" altLang="tr-TR" sz="2400" b="0" dirty="0" err="1" smtClean="0"/>
              <a:t>Turkic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Universities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Union</a:t>
            </a:r>
            <a:r>
              <a:rPr lang="tr-TR" altLang="tr-TR" sz="2400" b="0" dirty="0" smtClean="0"/>
              <a:t> Program (TUNİB)</a:t>
            </a:r>
          </a:p>
          <a:p>
            <a:pPr marL="342900" indent="-342900">
              <a:buFontTx/>
              <a:buChar char="•"/>
            </a:pPr>
            <a:r>
              <a:rPr lang="tr-TR" altLang="tr-TR" sz="2400" b="0" dirty="0" smtClean="0"/>
              <a:t>Mevlana Exchange Program</a:t>
            </a:r>
          </a:p>
          <a:p>
            <a:pPr marL="342900" indent="-342900">
              <a:buFontTx/>
              <a:buChar char="•"/>
            </a:pPr>
            <a:r>
              <a:rPr lang="tr-TR" altLang="tr-TR" sz="2400" b="0" dirty="0" err="1" smtClean="0"/>
              <a:t>Via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Turkish</a:t>
            </a:r>
            <a:r>
              <a:rPr lang="tr-TR" altLang="tr-TR" sz="2400" b="0" dirty="0" smtClean="0"/>
              <a:t> Academy of </a:t>
            </a:r>
            <a:r>
              <a:rPr lang="tr-TR" altLang="tr-TR" sz="2400" b="0" dirty="0" err="1" smtClean="0"/>
              <a:t>Sciences</a:t>
            </a:r>
            <a:r>
              <a:rPr lang="tr-TR" altLang="tr-TR" sz="2400" b="0" dirty="0" smtClean="0"/>
              <a:t> (TUBITAK)</a:t>
            </a:r>
          </a:p>
          <a:p>
            <a:pPr marL="342900" indent="-342900">
              <a:buFontTx/>
              <a:buChar char="•"/>
            </a:pPr>
            <a:r>
              <a:rPr lang="tr-TR" altLang="tr-TR" sz="2400" b="0" dirty="0" err="1"/>
              <a:t>Visiting</a:t>
            </a:r>
            <a:r>
              <a:rPr lang="tr-TR" altLang="tr-TR" sz="2400" b="0" dirty="0"/>
              <a:t> </a:t>
            </a:r>
            <a:r>
              <a:rPr lang="tr-TR" altLang="tr-TR" sz="2400" b="0" dirty="0" err="1"/>
              <a:t>Professorship</a:t>
            </a:r>
            <a:endParaRPr lang="tr-TR" altLang="tr-TR" sz="2400" b="0" dirty="0"/>
          </a:p>
          <a:p>
            <a:pPr marL="342900" indent="-342900">
              <a:buFontTx/>
              <a:buChar char="•"/>
            </a:pPr>
            <a:r>
              <a:rPr lang="tr-TR" altLang="tr-TR" sz="2400" b="0" dirty="0" err="1"/>
              <a:t>P</a:t>
            </a:r>
            <a:r>
              <a:rPr lang="tr-TR" altLang="tr-TR" sz="2400" b="0" dirty="0" err="1" smtClean="0"/>
              <a:t>ermanent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staff</a:t>
            </a:r>
            <a:endParaRPr lang="en-US" altLang="tr-TR" sz="2400" b="0" dirty="0"/>
          </a:p>
        </p:txBody>
      </p:sp>
    </p:spTree>
    <p:extLst>
      <p:ext uri="{BB962C8B-B14F-4D97-AF65-F5344CB8AC3E}">
        <p14:creationId xmlns:p14="http://schemas.microsoft.com/office/powerpoint/2010/main" val="8259501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smtClean="0"/>
              <a:t>ESRUC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CBB024C-CE56-47D1-8043-54F508F7F300}" type="slidenum">
              <a:rPr lang="en-US" altLang="tr-TR" sz="1400">
                <a:solidFill>
                  <a:schemeClr val="bg2"/>
                </a:solidFill>
              </a:rPr>
              <a:pPr/>
              <a:t>12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67544" y="1628800"/>
            <a:ext cx="81369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Established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with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collaboration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almost</a:t>
            </a:r>
            <a:r>
              <a:rPr lang="tr-TR" altLang="tr-TR" sz="2400" b="0" dirty="0" smtClean="0"/>
              <a:t> 200 </a:t>
            </a:r>
            <a:r>
              <a:rPr lang="tr-TR" altLang="tr-TR" sz="2400" b="0" dirty="0" err="1" smtClean="0"/>
              <a:t>universities</a:t>
            </a:r>
            <a:r>
              <a:rPr lang="tr-TR" altLang="tr-TR" sz="2400" b="0" dirty="0" smtClean="0"/>
              <a:t> on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silk </a:t>
            </a:r>
            <a:r>
              <a:rPr lang="tr-TR" altLang="tr-TR" sz="2400" b="0" dirty="0" err="1" smtClean="0"/>
              <a:t>road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from</a:t>
            </a:r>
            <a:r>
              <a:rPr lang="tr-TR" altLang="tr-TR" sz="2400" b="0" dirty="0" smtClean="0"/>
              <a:t> 30 </a:t>
            </a:r>
            <a:r>
              <a:rPr lang="tr-TR" altLang="tr-TR" sz="2400" b="0" dirty="0" err="1" smtClean="0"/>
              <a:t>countries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intended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to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carry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out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joint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graduate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studies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and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projects</a:t>
            </a:r>
            <a:r>
              <a:rPr lang="tr-TR" altLang="tr-T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Visiting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professors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coming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via</a:t>
            </a:r>
            <a:r>
              <a:rPr lang="tr-TR" altLang="tr-TR" sz="2400" b="0" dirty="0" smtClean="0"/>
              <a:t> ESRUC </a:t>
            </a:r>
            <a:r>
              <a:rPr lang="tr-TR" altLang="tr-TR" sz="2400" b="0" dirty="0" err="1" smtClean="0"/>
              <a:t>will</a:t>
            </a:r>
            <a:r>
              <a:rPr lang="tr-TR" altLang="tr-TR" sz="2400" b="0" dirty="0" smtClean="0"/>
              <a:t> be </a:t>
            </a:r>
            <a:r>
              <a:rPr lang="tr-TR" altLang="tr-TR" sz="2400" b="0" dirty="0" err="1" smtClean="0"/>
              <a:t>provided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accommodation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plus</a:t>
            </a:r>
            <a:r>
              <a:rPr lang="tr-TR" altLang="tr-TR" sz="2400" b="0" dirty="0" smtClean="0"/>
              <a:t> a </a:t>
            </a:r>
            <a:r>
              <a:rPr lang="tr-TR" altLang="tr-TR" sz="2400" b="0" dirty="0" err="1" smtClean="0"/>
              <a:t>payment</a:t>
            </a:r>
            <a:r>
              <a:rPr lang="tr-TR" altLang="tr-TR" sz="2400" b="0" dirty="0" smtClean="0"/>
              <a:t> of 2000-3000 USD/</a:t>
            </a:r>
            <a:r>
              <a:rPr lang="tr-TR" altLang="tr-TR" sz="2400" b="0" dirty="0" err="1" smtClean="0"/>
              <a:t>month</a:t>
            </a:r>
            <a:r>
              <a:rPr lang="tr-TR" altLang="tr-T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presidency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consortioum</a:t>
            </a:r>
            <a:r>
              <a:rPr lang="tr-TR" altLang="tr-TR" sz="2400" b="0" dirty="0" smtClean="0"/>
              <a:t> is </a:t>
            </a:r>
            <a:r>
              <a:rPr lang="tr-TR" altLang="tr-TR" sz="2400" b="0" dirty="0" err="1" smtClean="0"/>
              <a:t>undertaken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by</a:t>
            </a:r>
            <a:r>
              <a:rPr lang="tr-TR" altLang="tr-TR" sz="2400" b="0" dirty="0" smtClean="0"/>
              <a:t> Atatürk </a:t>
            </a:r>
            <a:r>
              <a:rPr lang="tr-TR" altLang="tr-TR" sz="2400" b="0" dirty="0" err="1" smtClean="0"/>
              <a:t>University</a:t>
            </a:r>
            <a:endParaRPr lang="tr-TR" altLang="tr-T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first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three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meetings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were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held</a:t>
            </a:r>
            <a:r>
              <a:rPr lang="tr-TR" altLang="tr-TR" sz="2400" b="0" dirty="0" smtClean="0"/>
              <a:t> in Erzurum. </a:t>
            </a:r>
            <a:r>
              <a:rPr lang="tr-TR" altLang="tr-TR" sz="2400" b="0" dirty="0" err="1" smtClean="0"/>
              <a:t>This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year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fourth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meeting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will</a:t>
            </a:r>
            <a:r>
              <a:rPr lang="tr-TR" altLang="tr-TR" sz="2400" b="0" dirty="0" smtClean="0"/>
              <a:t> be in </a:t>
            </a:r>
            <a:r>
              <a:rPr lang="tr-TR" altLang="tr-TR" sz="2400" b="0" dirty="0" err="1" smtClean="0"/>
              <a:t>India</a:t>
            </a:r>
            <a:r>
              <a:rPr lang="tr-TR" altLang="tr-T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For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further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information</a:t>
            </a:r>
            <a:r>
              <a:rPr lang="tr-TR" altLang="tr-TR" sz="2400" b="0" dirty="0" smtClean="0"/>
              <a:t>: </a:t>
            </a:r>
            <a:r>
              <a:rPr lang="tr-TR" altLang="tr-TR" sz="2400" b="0" dirty="0"/>
              <a:t>http://</a:t>
            </a:r>
            <a:r>
              <a:rPr lang="tr-TR" altLang="tr-TR" sz="2400" b="0" dirty="0" err="1"/>
              <a:t>esruc.atauni.edu.tr</a:t>
            </a:r>
            <a:r>
              <a:rPr lang="tr-TR" altLang="tr-TR" sz="2400" b="0" dirty="0"/>
              <a:t>/</a:t>
            </a:r>
            <a:endParaRPr lang="en-US" altLang="tr-TR" sz="2400" b="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smtClean="0"/>
              <a:t>TUNIB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CBB024C-CE56-47D1-8043-54F508F7F300}" type="slidenum">
              <a:rPr lang="en-US" altLang="tr-TR" sz="1400">
                <a:solidFill>
                  <a:schemeClr val="bg2"/>
                </a:solidFill>
              </a:rPr>
              <a:pPr/>
              <a:t>13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755576" y="1628800"/>
            <a:ext cx="77048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Founded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with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collaboration</a:t>
            </a:r>
            <a:r>
              <a:rPr lang="tr-TR" altLang="tr-TR" sz="2400" b="0" dirty="0" smtClean="0"/>
              <a:t> of 15 </a:t>
            </a:r>
            <a:r>
              <a:rPr lang="tr-TR" altLang="tr-TR" sz="2400" b="0" dirty="0" err="1" smtClean="0"/>
              <a:t>universities</a:t>
            </a:r>
            <a:r>
              <a:rPr lang="tr-TR" altLang="tr-TR" sz="2400" b="0" dirty="0"/>
              <a:t> </a:t>
            </a:r>
            <a:r>
              <a:rPr lang="tr-TR" altLang="tr-TR" sz="2400" b="0" dirty="0" err="1" smtClean="0"/>
              <a:t>from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Azerbaijan</a:t>
            </a:r>
            <a:r>
              <a:rPr lang="tr-TR" altLang="tr-TR" sz="2400" b="0" dirty="0" smtClean="0"/>
              <a:t>, </a:t>
            </a:r>
            <a:r>
              <a:rPr lang="tr-TR" altLang="tr-TR" sz="2400" b="0" dirty="0" err="1" smtClean="0"/>
              <a:t>Kazakhstan</a:t>
            </a:r>
            <a:r>
              <a:rPr lang="tr-TR" altLang="tr-TR" sz="2400" b="0" dirty="0" smtClean="0"/>
              <a:t>, </a:t>
            </a:r>
            <a:r>
              <a:rPr lang="tr-TR" altLang="tr-TR" sz="2400" b="0" dirty="0" err="1" smtClean="0"/>
              <a:t>Kyrgyzstan</a:t>
            </a:r>
            <a:r>
              <a:rPr lang="tr-TR" altLang="tr-TR" sz="2400" b="0" dirty="0" smtClean="0"/>
              <a:t>, </a:t>
            </a:r>
            <a:r>
              <a:rPr lang="tr-TR" altLang="tr-TR" sz="2400" b="0" dirty="0" err="1" smtClean="0"/>
              <a:t>and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Turkey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under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auspices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presidents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/>
              <a:t> </a:t>
            </a:r>
            <a:r>
              <a:rPr lang="tr-TR" altLang="tr-TR" sz="2400" b="0" dirty="0" err="1" smtClean="0"/>
              <a:t>countries</a:t>
            </a:r>
            <a:r>
              <a:rPr lang="tr-TR" altLang="tr-TR" sz="2400" b="0" dirty="0" smtClean="0"/>
              <a:t> in </a:t>
            </a:r>
            <a:r>
              <a:rPr lang="tr-TR" altLang="tr-TR" sz="2400" b="0" dirty="0" err="1" smtClean="0"/>
              <a:t>Bishkek</a:t>
            </a:r>
            <a:r>
              <a:rPr lang="tr-TR" altLang="tr-TR" sz="2400" b="0" dirty="0" smtClean="0"/>
              <a:t> in May 2013. </a:t>
            </a:r>
            <a:r>
              <a:rPr lang="tr-TR" altLang="tr-TR" sz="2400" b="0" dirty="0" err="1" smtClean="0"/>
              <a:t>Intended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to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promote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collaboration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between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universities</a:t>
            </a:r>
            <a:r>
              <a:rPr lang="tr-TR" altLang="tr-TR" sz="2400" b="0" dirty="0" smtClean="0"/>
              <a:t> in </a:t>
            </a:r>
            <a:r>
              <a:rPr lang="tr-TR" altLang="tr-TR" sz="2400" b="0" dirty="0" err="1" smtClean="0"/>
              <a:t>Turkic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states</a:t>
            </a:r>
            <a:r>
              <a:rPr lang="tr-TR" altLang="tr-T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smtClean="0"/>
              <a:t>Atatürk </a:t>
            </a:r>
            <a:r>
              <a:rPr lang="tr-TR" altLang="tr-TR" sz="2400" b="0" dirty="0" err="1" smtClean="0"/>
              <a:t>University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was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elected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for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presidency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union</a:t>
            </a:r>
            <a:r>
              <a:rPr lang="tr-TR" altLang="tr-T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first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meeting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will</a:t>
            </a:r>
            <a:r>
              <a:rPr lang="tr-TR" altLang="tr-TR" sz="2400" b="0" dirty="0" smtClean="0"/>
              <a:t> be </a:t>
            </a:r>
            <a:r>
              <a:rPr lang="tr-TR" altLang="tr-TR" sz="2400" b="0" dirty="0" err="1" smtClean="0"/>
              <a:t>held</a:t>
            </a:r>
            <a:r>
              <a:rPr lang="tr-TR" altLang="tr-TR" sz="2400" b="0" dirty="0" smtClean="0"/>
              <a:t> in Erzurum in May 2014.</a:t>
            </a:r>
          </a:p>
        </p:txBody>
      </p:sp>
    </p:spTree>
    <p:extLst>
      <p:ext uri="{BB962C8B-B14F-4D97-AF65-F5344CB8AC3E}">
        <p14:creationId xmlns:p14="http://schemas.microsoft.com/office/powerpoint/2010/main" val="31357957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smtClean="0"/>
              <a:t>Mevlana Exchange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FAA70B2-792A-4E54-9638-CF8D03A81558}" type="slidenum">
              <a:rPr lang="en-US" altLang="tr-TR" sz="1400">
                <a:solidFill>
                  <a:schemeClr val="bg2"/>
                </a:solidFill>
              </a:rPr>
              <a:pPr/>
              <a:t>14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55650" y="1556792"/>
            <a:ext cx="76327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altLang="tr-TR" sz="2400" b="0" dirty="0"/>
              <a:t>Started in 2013-2014 teaching period</a:t>
            </a:r>
            <a:r>
              <a:rPr lang="en-US" altLang="tr-TR" sz="2400" b="0" dirty="0" smtClean="0"/>
              <a:t>. The easiest and fastest way to collaborate.</a:t>
            </a:r>
            <a:endParaRPr lang="en-US" altLang="tr-TR" sz="2400" b="0" dirty="0"/>
          </a:p>
          <a:p>
            <a:pPr marL="342900" indent="-342900">
              <a:buFontTx/>
              <a:buChar char="•"/>
            </a:pPr>
            <a:r>
              <a:rPr lang="en-US" altLang="tr-TR" sz="2400" b="0" dirty="0"/>
              <a:t>This year we had </a:t>
            </a:r>
            <a:r>
              <a:rPr lang="tr-TR" altLang="tr-TR" sz="2400" b="0" dirty="0" err="1" smtClean="0"/>
              <a:t>over</a:t>
            </a:r>
            <a:r>
              <a:rPr lang="tr-TR" altLang="tr-TR" sz="2400" b="0" dirty="0" smtClean="0"/>
              <a:t> 100 </a:t>
            </a:r>
            <a:r>
              <a:rPr lang="tr-TR" altLang="tr-TR" sz="2400" b="0" dirty="0" err="1" smtClean="0"/>
              <a:t>exchange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students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and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staff</a:t>
            </a:r>
            <a:r>
              <a:rPr lang="tr-TR" altLang="tr-TR" sz="2400" b="0" dirty="0" smtClean="0"/>
              <a:t>.</a:t>
            </a:r>
            <a:endParaRPr lang="en-US" altLang="tr-TR" sz="2400" b="0" dirty="0"/>
          </a:p>
          <a:p>
            <a:pPr marL="342900" indent="-342900">
              <a:buFontTx/>
              <a:buChar char="•"/>
            </a:pPr>
            <a:r>
              <a:rPr lang="en-US" altLang="tr-TR" sz="2400" b="0" dirty="0" smtClean="0"/>
              <a:t>The </a:t>
            </a:r>
            <a:r>
              <a:rPr lang="en-US" altLang="tr-TR" sz="2400" b="0" dirty="0"/>
              <a:t>program supports both incoming and outgoing students as well as staff</a:t>
            </a:r>
            <a:r>
              <a:rPr lang="en-US" altLang="tr-TR" sz="2400" b="0" dirty="0" smtClean="0"/>
              <a:t>.</a:t>
            </a:r>
            <a:endParaRPr lang="tr-TR" altLang="tr-TR" sz="2400" b="0" dirty="0" smtClean="0"/>
          </a:p>
          <a:p>
            <a:pPr marL="342900" indent="-342900">
              <a:buFontTx/>
              <a:buChar char="•"/>
            </a:pPr>
            <a:r>
              <a:rPr lang="tr-TR" altLang="tr-TR" sz="2400" b="0" dirty="0" err="1" smtClean="0"/>
              <a:t>Scholarships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are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given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by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the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Turkish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Council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for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Higher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Education</a:t>
            </a:r>
            <a:r>
              <a:rPr lang="tr-TR" altLang="tr-TR" sz="2400" b="0" dirty="0" smtClean="0"/>
              <a:t>.</a:t>
            </a:r>
            <a:endParaRPr lang="en-US" altLang="tr-TR" sz="2400" b="0" dirty="0"/>
          </a:p>
          <a:p>
            <a:pPr marL="342900" indent="-342900">
              <a:buFontTx/>
              <a:buChar char="•"/>
            </a:pPr>
            <a:r>
              <a:rPr lang="tr-TR" altLang="tr-TR" sz="2400" b="0" dirty="0" err="1" smtClean="0"/>
              <a:t>We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are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looking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forward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to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making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agreements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with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rectors</a:t>
            </a:r>
            <a:r>
              <a:rPr lang="tr-TR" altLang="tr-TR" sz="2400" b="0" dirty="0" smtClean="0"/>
              <a:t> of </a:t>
            </a:r>
            <a:r>
              <a:rPr lang="tr-TR" altLang="tr-TR" sz="2400" b="0" dirty="0" err="1" smtClean="0"/>
              <a:t>your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universities</a:t>
            </a:r>
            <a:r>
              <a:rPr lang="en-US" altLang="tr-TR" sz="2400" b="0" dirty="0" smtClean="0"/>
              <a:t>.</a:t>
            </a:r>
          </a:p>
          <a:p>
            <a:pPr marL="342900" indent="-342900">
              <a:buFontTx/>
              <a:buChar char="•"/>
            </a:pPr>
            <a:r>
              <a:rPr lang="en-US" altLang="tr-TR" sz="2400" b="0" dirty="0"/>
              <a:t>See: http://</a:t>
            </a:r>
            <a:r>
              <a:rPr lang="en-US" altLang="tr-TR" sz="2400" b="0" dirty="0" err="1"/>
              <a:t>mevlana.atauni.edu.tr</a:t>
            </a:r>
            <a:r>
              <a:rPr lang="en-US" altLang="tr-TR" sz="2400" b="0" dirty="0"/>
              <a:t>/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Turkish</a:t>
            </a:r>
            <a:r>
              <a:rPr lang="tr-TR" altLang="tr-TR" dirty="0"/>
              <a:t> Academy of </a:t>
            </a:r>
            <a:r>
              <a:rPr lang="tr-TR" altLang="tr-TR" dirty="0" err="1"/>
              <a:t>Sciences</a:t>
            </a:r>
            <a:r>
              <a:rPr lang="tr-TR" altLang="tr-TR" dirty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68E56-81B0-4572-9BB4-E7DA30054673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556792"/>
            <a:ext cx="7632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tr-TR" altLang="tr-TR" sz="2800" b="0" dirty="0" err="1" smtClean="0"/>
              <a:t>Several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international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support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programs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are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available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through</a:t>
            </a:r>
            <a:r>
              <a:rPr lang="tr-TR" altLang="tr-TR" sz="2800" b="0" dirty="0" smtClean="0"/>
              <a:t> TUBITAK </a:t>
            </a:r>
            <a:r>
              <a:rPr lang="tr-TR" altLang="tr-TR" sz="2800" b="0" dirty="0" err="1" smtClean="0"/>
              <a:t>for</a:t>
            </a:r>
            <a:r>
              <a:rPr lang="tr-TR" altLang="tr-TR" sz="2800" b="0" dirty="0"/>
              <a:t> </a:t>
            </a:r>
            <a:r>
              <a:rPr lang="tr-TR" altLang="tr-TR" sz="2800" b="0" dirty="0" err="1" smtClean="0"/>
              <a:t>visiting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researchers</a:t>
            </a:r>
            <a:r>
              <a:rPr lang="tr-TR" altLang="tr-TR" sz="2800" b="0" dirty="0" smtClean="0"/>
              <a:t>. </a:t>
            </a:r>
          </a:p>
          <a:p>
            <a:pPr marL="342900" indent="-342900">
              <a:buFontTx/>
              <a:buChar char="•"/>
            </a:pPr>
            <a:r>
              <a:rPr lang="tr-TR" altLang="tr-TR" sz="2800" b="0" dirty="0" smtClean="0"/>
              <a:t>International </a:t>
            </a:r>
            <a:r>
              <a:rPr lang="tr-TR" altLang="tr-TR" sz="2800" b="0" dirty="0" err="1" smtClean="0"/>
              <a:t>support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programs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meet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both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accommodation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and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living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expenses</a:t>
            </a:r>
            <a:r>
              <a:rPr lang="tr-TR" altLang="tr-TR" sz="2800" b="0" dirty="0" smtClean="0"/>
              <a:t> of </a:t>
            </a:r>
            <a:r>
              <a:rPr lang="tr-TR" altLang="tr-TR" sz="2800" b="0" dirty="0" err="1" smtClean="0"/>
              <a:t>visiting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scholars</a:t>
            </a:r>
            <a:r>
              <a:rPr lang="tr-TR" altLang="tr-TR" sz="2800" b="0" dirty="0" smtClean="0"/>
              <a:t>.</a:t>
            </a:r>
          </a:p>
          <a:p>
            <a:pPr marL="342900" indent="-342900">
              <a:buFontTx/>
              <a:buChar char="•"/>
            </a:pPr>
            <a:r>
              <a:rPr lang="tr-TR" altLang="tr-TR" sz="2800" b="0" dirty="0" smtClean="0"/>
              <a:t>TUBITAK </a:t>
            </a:r>
            <a:r>
              <a:rPr lang="tr-TR" altLang="tr-TR" sz="2800" b="0" dirty="0" err="1" smtClean="0"/>
              <a:t>offers</a:t>
            </a:r>
            <a:r>
              <a:rPr lang="tr-TR" altLang="tr-TR" sz="2800" b="0" dirty="0" smtClean="0"/>
              <a:t> a </a:t>
            </a:r>
            <a:r>
              <a:rPr lang="tr-TR" altLang="tr-TR" sz="2800" b="0" dirty="0" err="1" smtClean="0"/>
              <a:t>large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number</a:t>
            </a:r>
            <a:r>
              <a:rPr lang="tr-TR" altLang="tr-TR" sz="2800" b="0" dirty="0" smtClean="0"/>
              <a:t> of </a:t>
            </a:r>
            <a:r>
              <a:rPr lang="tr-TR" altLang="tr-TR" sz="2800" b="0" dirty="0" err="1" smtClean="0"/>
              <a:t>support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varieties</a:t>
            </a:r>
            <a:r>
              <a:rPr lang="tr-TR" altLang="tr-TR" sz="2800" b="0" dirty="0"/>
              <a:t>:  http://</a:t>
            </a:r>
            <a:r>
              <a:rPr lang="tr-TR" altLang="tr-TR" sz="2800" b="0" dirty="0" err="1"/>
              <a:t>www.tubitak.gov.tr</a:t>
            </a:r>
            <a:r>
              <a:rPr lang="tr-TR" altLang="tr-TR" sz="2800" b="0" dirty="0"/>
              <a:t>/en</a:t>
            </a:r>
            <a:endParaRPr lang="tr-TR" altLang="tr-TR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96482536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Visiting Professors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CBB024C-CE56-47D1-8043-54F508F7F300}" type="slidenum">
              <a:rPr lang="en-US" altLang="tr-TR" sz="1400">
                <a:solidFill>
                  <a:schemeClr val="bg2"/>
                </a:solidFill>
              </a:rPr>
              <a:pPr/>
              <a:t>16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543434" y="1239143"/>
            <a:ext cx="7991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tr-TR" altLang="tr-TR" sz="2400" dirty="0" smtClean="0"/>
              <a:t>W</a:t>
            </a:r>
            <a:r>
              <a:rPr lang="en-US" altLang="tr-TR" sz="2400" dirty="0" smtClean="0"/>
              <a:t>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have</a:t>
            </a:r>
            <a:r>
              <a:rPr lang="en-US" altLang="tr-TR" sz="2400" dirty="0" smtClean="0"/>
              <a:t> </a:t>
            </a:r>
            <a:r>
              <a:rPr lang="tr-TR" altLang="tr-TR" sz="2400" dirty="0" err="1" smtClean="0"/>
              <a:t>accepted</a:t>
            </a:r>
            <a:r>
              <a:rPr lang="en-US" altLang="tr-TR" sz="2400" dirty="0" smtClean="0"/>
              <a:t> </a:t>
            </a:r>
            <a:r>
              <a:rPr lang="en-US" altLang="tr-TR" sz="2400" dirty="0"/>
              <a:t>visiting professors </a:t>
            </a:r>
            <a:r>
              <a:rPr lang="tr-TR" altLang="tr-TR" sz="2400" dirty="0" err="1" smtClean="0"/>
              <a:t>from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several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countries</a:t>
            </a:r>
            <a:endParaRPr lang="en-US" altLang="tr-TR" sz="2400" dirty="0"/>
          </a:p>
        </p:txBody>
      </p:sp>
      <p:pic>
        <p:nvPicPr>
          <p:cNvPr id="153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60" y="1808187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61555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Staff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68E56-81B0-4572-9BB4-E7DA30054673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832624"/>
            <a:ext cx="7632700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tr-TR" altLang="tr-TR" sz="2800" b="0" dirty="0" err="1" smtClean="0"/>
              <a:t>We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appreciate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scholars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to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work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with</a:t>
            </a:r>
            <a:r>
              <a:rPr lang="tr-TR" altLang="tr-TR" sz="2800" b="0" dirty="0" smtClean="0"/>
              <a:t> us as </a:t>
            </a:r>
            <a:r>
              <a:rPr lang="tr-TR" altLang="tr-TR" sz="2800" b="0" dirty="0" err="1" smtClean="0"/>
              <a:t>permanent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staff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members</a:t>
            </a:r>
            <a:r>
              <a:rPr lang="tr-TR" altLang="tr-TR" sz="2800" b="0" dirty="0" smtClean="0"/>
              <a:t>.</a:t>
            </a:r>
          </a:p>
          <a:p>
            <a:pPr marL="342900" indent="-342900">
              <a:buFontTx/>
              <a:buChar char="•"/>
            </a:pPr>
            <a:r>
              <a:rPr lang="tr-TR" altLang="tr-TR" sz="2800" b="0" dirty="0" smtClean="0"/>
              <a:t>Applications </a:t>
            </a:r>
            <a:r>
              <a:rPr lang="tr-TR" altLang="tr-TR" sz="2800" b="0" dirty="0" err="1" smtClean="0"/>
              <a:t>are</a:t>
            </a:r>
            <a:r>
              <a:rPr lang="tr-TR" altLang="tr-TR" sz="2800" b="0" dirty="0" smtClean="0"/>
              <a:t> done </a:t>
            </a:r>
            <a:r>
              <a:rPr lang="tr-TR" altLang="tr-TR" sz="2800" b="0" dirty="0" err="1" smtClean="0"/>
              <a:t>directly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to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related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departments</a:t>
            </a:r>
            <a:r>
              <a:rPr lang="tr-TR" altLang="tr-TR" sz="2800" b="0" dirty="0" smtClean="0"/>
              <a:t>.</a:t>
            </a:r>
          </a:p>
          <a:p>
            <a:pPr marL="342900" indent="-342900">
              <a:buFontTx/>
              <a:buChar char="•"/>
            </a:pP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university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also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provides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accommodation</a:t>
            </a:r>
            <a:r>
              <a:rPr lang="tr-TR" altLang="tr-TR" sz="2800" b="0" dirty="0" smtClean="0"/>
              <a:t> in </a:t>
            </a:r>
            <a:r>
              <a:rPr lang="tr-TR" altLang="tr-TR" sz="2800" b="0" dirty="0" err="1" smtClean="0"/>
              <a:t>addition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to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salary</a:t>
            </a:r>
            <a:r>
              <a:rPr lang="tr-TR" altLang="tr-TR" sz="2800" b="0" dirty="0" smtClean="0"/>
              <a:t>.</a:t>
            </a:r>
            <a:endParaRPr lang="tr-TR" altLang="tr-TR" sz="2800" b="0" dirty="0"/>
          </a:p>
        </p:txBody>
      </p:sp>
    </p:spTree>
    <p:extLst>
      <p:ext uri="{BB962C8B-B14F-4D97-AF65-F5344CB8AC3E}">
        <p14:creationId xmlns:p14="http://schemas.microsoft.com/office/powerpoint/2010/main" val="146358342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Infrastructure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28BE971-3FF4-46F6-B8F6-30F31EFA30A1}" type="slidenum">
              <a:rPr lang="en-US" altLang="tr-TR" sz="1400">
                <a:solidFill>
                  <a:schemeClr val="bg2"/>
                </a:solidFill>
              </a:rPr>
              <a:pPr/>
              <a:t>18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0580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68E56-81B0-4572-9BB4-E7DA30054673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402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 bwMode="auto">
          <a:xfrm>
            <a:off x="34925" y="197768"/>
            <a:ext cx="91090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altLang="tr-TR" dirty="0" smtClean="0"/>
              <a:t>Atatürk </a:t>
            </a:r>
            <a:r>
              <a:rPr lang="tr-TR" altLang="tr-TR" dirty="0" err="1" smtClean="0"/>
              <a:t>University</a:t>
            </a:r>
            <a:r>
              <a:rPr lang="tr-TR" altLang="tr-TR" dirty="0" smtClean="0"/>
              <a:t> (1957)</a:t>
            </a:r>
          </a:p>
        </p:txBody>
      </p:sp>
      <p:sp>
        <p:nvSpPr>
          <p:cNvPr id="4099" name="2 Altbilgi Yer Tutucusu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tr-TR" sz="1400" smtClean="0">
                <a:solidFill>
                  <a:schemeClr val="bg2"/>
                </a:solidFill>
              </a:rPr>
              <a:t>/ 23</a:t>
            </a:r>
          </a:p>
        </p:txBody>
      </p:sp>
      <p:sp>
        <p:nvSpPr>
          <p:cNvPr id="4100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FCFF7C3-41D1-4DB3-A25B-68240470C773}" type="slidenum">
              <a:rPr lang="en-US" altLang="tr-TR" sz="1400">
                <a:solidFill>
                  <a:schemeClr val="bg2"/>
                </a:solidFill>
              </a:rPr>
              <a:pPr/>
              <a:t>2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4101" name="4 Dikdörtgen"/>
          <p:cNvSpPr>
            <a:spLocks noChangeArrowheads="1"/>
          </p:cNvSpPr>
          <p:nvPr/>
        </p:nvSpPr>
        <p:spPr bwMode="auto">
          <a:xfrm>
            <a:off x="179388" y="1268760"/>
            <a:ext cx="7777162" cy="50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/>
              <a:t>Established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with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collaboration</a:t>
            </a:r>
            <a:r>
              <a:rPr lang="tr-TR" altLang="tr-TR" sz="2800" b="0" dirty="0"/>
              <a:t> of </a:t>
            </a:r>
            <a:br>
              <a:rPr lang="tr-TR" altLang="tr-TR" sz="2800" b="0" dirty="0"/>
            </a:br>
            <a:r>
              <a:rPr lang="tr-TR" altLang="tr-TR" sz="2800" b="0" dirty="0"/>
              <a:t>Nebraska </a:t>
            </a:r>
            <a:r>
              <a:rPr lang="tr-TR" altLang="tr-TR" sz="2800" b="0" dirty="0" err="1"/>
              <a:t>University</a:t>
            </a:r>
            <a:r>
              <a:rPr lang="tr-TR" altLang="tr-TR" sz="2800" b="0" dirty="0"/>
              <a:t> in Erzurum</a:t>
            </a:r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/>
              <a:t>Located</a:t>
            </a:r>
            <a:r>
              <a:rPr lang="tr-TR" altLang="tr-TR" sz="2800" b="0" dirty="0"/>
              <a:t> in </a:t>
            </a:r>
            <a:r>
              <a:rPr lang="tr-TR" altLang="tr-TR" sz="2800" b="0" dirty="0" smtClean="0"/>
              <a:t>North-</a:t>
            </a:r>
            <a:r>
              <a:rPr lang="tr-TR" altLang="tr-TR" sz="2800" b="0" dirty="0" err="1" smtClean="0"/>
              <a:t>Eastern</a:t>
            </a:r>
            <a:r>
              <a:rPr lang="tr-TR" altLang="tr-TR" sz="2800" b="0" dirty="0" smtClean="0"/>
              <a:t> </a:t>
            </a:r>
            <a:r>
              <a:rPr lang="tr-TR" altLang="tr-TR" sz="2800" b="0" dirty="0"/>
              <a:t>Anatolia, </a:t>
            </a:r>
            <a:br>
              <a:rPr lang="tr-TR" altLang="tr-TR" sz="2800" b="0" dirty="0"/>
            </a:br>
            <a:r>
              <a:rPr lang="tr-TR" altLang="tr-TR" sz="2800" b="0" dirty="0"/>
              <a:t>Erzurum is a </a:t>
            </a:r>
            <a:r>
              <a:rPr lang="tr-TR" altLang="tr-TR" sz="2800" b="0" dirty="0" err="1"/>
              <a:t>city</a:t>
            </a:r>
            <a:r>
              <a:rPr lang="tr-TR" altLang="tr-TR" sz="2800" b="0" dirty="0"/>
              <a:t> on </a:t>
            </a:r>
            <a:r>
              <a:rPr lang="tr-TR" altLang="tr-TR" sz="2800" b="0" dirty="0" err="1"/>
              <a:t>the</a:t>
            </a:r>
            <a:r>
              <a:rPr lang="tr-TR" altLang="tr-TR" sz="2800" b="0" dirty="0"/>
              <a:t> silk </a:t>
            </a:r>
            <a:r>
              <a:rPr lang="tr-TR" altLang="tr-TR" sz="2800" b="0" dirty="0" err="1"/>
              <a:t>road</a:t>
            </a:r>
            <a:r>
              <a:rPr lang="tr-TR" altLang="tr-TR" sz="2800" b="0" dirty="0"/>
              <a:t> </a:t>
            </a:r>
            <a:br>
              <a:rPr lang="tr-TR" altLang="tr-TR" sz="2800" b="0" dirty="0"/>
            </a:br>
            <a:r>
              <a:rPr lang="tr-TR" altLang="tr-TR" sz="2800" b="0" dirty="0" err="1"/>
              <a:t>with</a:t>
            </a:r>
            <a:r>
              <a:rPr lang="tr-TR" altLang="tr-TR" sz="2800" b="0" dirty="0"/>
              <a:t> a </a:t>
            </a:r>
            <a:r>
              <a:rPr lang="tr-TR" altLang="tr-TR" sz="2800" b="0" dirty="0" err="1"/>
              <a:t>history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going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back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to</a:t>
            </a:r>
            <a:r>
              <a:rPr lang="tr-TR" altLang="tr-TR" sz="2800" b="0" dirty="0"/>
              <a:t> 3000 </a:t>
            </a:r>
            <a:r>
              <a:rPr lang="tr-TR" altLang="tr-TR" sz="2800" b="0" dirty="0" smtClean="0"/>
              <a:t>BC</a:t>
            </a:r>
            <a:endParaRPr lang="tr-TR" altLang="tr-TR" sz="2800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/>
              <a:t>The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city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continues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to</a:t>
            </a:r>
            <a:r>
              <a:rPr lang="tr-TR" altLang="tr-TR" sz="2800" b="0" dirty="0"/>
              <a:t> be a </a:t>
            </a:r>
            <a:r>
              <a:rPr lang="tr-TR" altLang="tr-TR" sz="2800" b="0" dirty="0" err="1"/>
              <a:t>center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for</a:t>
            </a:r>
            <a:r>
              <a:rPr lang="tr-TR" altLang="tr-TR" sz="2800" b="0" dirty="0"/>
              <a:t> </a:t>
            </a:r>
            <a:br>
              <a:rPr lang="tr-TR" altLang="tr-TR" sz="2800" b="0" dirty="0"/>
            </a:br>
            <a:r>
              <a:rPr lang="tr-TR" altLang="tr-TR" sz="2800" b="0" dirty="0" err="1"/>
              <a:t>trade</a:t>
            </a:r>
            <a:r>
              <a:rPr lang="tr-TR" altLang="tr-TR" sz="2800" b="0" dirty="0"/>
              <a:t>, </a:t>
            </a:r>
            <a:r>
              <a:rPr lang="tr-TR" altLang="tr-TR" sz="2800" b="0" dirty="0" err="1"/>
              <a:t>education</a:t>
            </a:r>
            <a:r>
              <a:rPr lang="tr-TR" altLang="tr-TR" sz="2800" b="0" dirty="0"/>
              <a:t>, </a:t>
            </a:r>
            <a:r>
              <a:rPr lang="tr-TR" altLang="tr-TR" sz="2800" b="0" dirty="0" err="1"/>
              <a:t>culture</a:t>
            </a:r>
            <a:r>
              <a:rPr lang="tr-TR" altLang="tr-TR" sz="2800" b="0" dirty="0"/>
              <a:t>, </a:t>
            </a:r>
            <a:r>
              <a:rPr lang="tr-TR" altLang="tr-TR" sz="2800" b="0" dirty="0" err="1"/>
              <a:t>and</a:t>
            </a:r>
            <a:r>
              <a:rPr lang="tr-TR" altLang="tr-TR" sz="2800" b="0" dirty="0"/>
              <a:t> </a:t>
            </a:r>
            <a:br>
              <a:rPr lang="tr-TR" altLang="tr-TR" sz="2800" b="0" dirty="0"/>
            </a:br>
            <a:r>
              <a:rPr lang="tr-TR" altLang="tr-TR" sz="2800" b="0" dirty="0" err="1" smtClean="0"/>
              <a:t>winter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sports</a:t>
            </a:r>
            <a:r>
              <a:rPr lang="tr-TR" altLang="tr-TR" sz="2800" b="0" dirty="0"/>
              <a:t>. </a:t>
            </a:r>
            <a:endParaRPr lang="tr-TR" altLang="tr-TR" sz="2800" b="0" dirty="0" smtClean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smtClean="0"/>
              <a:t>Of </a:t>
            </a:r>
            <a:r>
              <a:rPr lang="tr-TR" altLang="tr-TR" sz="2800" b="0" dirty="0" err="1" smtClean="0"/>
              <a:t>special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importance</a:t>
            </a:r>
            <a:r>
              <a:rPr lang="tr-TR" altLang="tr-TR" sz="2800" b="0" dirty="0" smtClean="0"/>
              <a:t> is </a:t>
            </a: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Double</a:t>
            </a:r>
            <a:r>
              <a:rPr lang="tr-TR" altLang="tr-TR" sz="2800" b="0" dirty="0" smtClean="0"/>
              <a:t>-</a:t>
            </a:r>
            <a:br>
              <a:rPr lang="tr-TR" altLang="tr-TR" sz="2800" b="0" dirty="0" smtClean="0"/>
            </a:br>
            <a:r>
              <a:rPr lang="tr-TR" altLang="tr-TR" sz="2800" b="0" dirty="0" err="1" smtClean="0"/>
              <a:t>Minarett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Madrasah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with</a:t>
            </a:r>
            <a:r>
              <a:rPr lang="tr-TR" altLang="tr-TR" sz="2800" b="0" dirty="0" smtClean="0"/>
              <a:t> 6 </a:t>
            </a:r>
            <a:r>
              <a:rPr lang="tr-TR" altLang="tr-TR" sz="2800" b="0" dirty="0" err="1" smtClean="0"/>
              <a:t>faculties</a:t>
            </a:r>
            <a:r>
              <a:rPr lang="tr-TR" altLang="tr-TR" sz="2800" b="0" dirty="0" smtClean="0"/>
              <a:t>, </a:t>
            </a:r>
            <a:br>
              <a:rPr lang="tr-TR" altLang="tr-TR" sz="2800" b="0" dirty="0" smtClean="0"/>
            </a:br>
            <a:r>
              <a:rPr lang="tr-TR" altLang="tr-TR" sz="2800" b="0" dirty="0" err="1" smtClean="0"/>
              <a:t>established</a:t>
            </a:r>
            <a:r>
              <a:rPr lang="tr-TR" altLang="tr-TR" sz="2800" b="0" dirty="0" smtClean="0"/>
              <a:t> in 1290.</a:t>
            </a:r>
            <a:endParaRPr lang="en-US" altLang="tr-TR" sz="2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33" y="1988840"/>
            <a:ext cx="3169066" cy="4677588"/>
          </a:xfrm>
          <a:prstGeom prst="rect">
            <a:avLst/>
          </a:prstGeom>
        </p:spPr>
      </p:pic>
      <p:pic>
        <p:nvPicPr>
          <p:cNvPr id="10" name="8 Resim" descr="erzur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1990"/>
            <a:ext cx="31321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68E56-81B0-4572-9BB4-E7DA30054673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355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Graduates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211CFEF-7B84-493F-AF18-F5C9AD2E3270}" type="slidenum">
              <a:rPr lang="en-US" altLang="tr-TR" sz="1400">
                <a:solidFill>
                  <a:schemeClr val="bg2"/>
                </a:solidFill>
              </a:rPr>
              <a:pPr/>
              <a:t>21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68313" y="1688609"/>
            <a:ext cx="81359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altLang="tr-TR" sz="2800" b="0" dirty="0"/>
              <a:t>Atatürk University is regarded as the university that founds </a:t>
            </a:r>
            <a:r>
              <a:rPr lang="en-US" altLang="tr-TR" sz="2800" b="0" dirty="0" smtClean="0"/>
              <a:t>universities</a:t>
            </a:r>
            <a:r>
              <a:rPr lang="tr-TR" altLang="tr-TR" sz="2800" b="0" dirty="0" smtClean="0"/>
              <a:t>.</a:t>
            </a:r>
            <a:endParaRPr lang="en-US" altLang="tr-TR" sz="2800" b="0" dirty="0"/>
          </a:p>
          <a:p>
            <a:pPr marL="342900" indent="-342900">
              <a:buFontTx/>
              <a:buChar char="•"/>
            </a:pPr>
            <a:r>
              <a:rPr lang="en-US" altLang="tr-TR" sz="2800" b="0" dirty="0"/>
              <a:t>The same is valid also for faculty of </a:t>
            </a:r>
            <a:r>
              <a:rPr lang="en-US" altLang="tr-TR" sz="2800" b="0" dirty="0" smtClean="0"/>
              <a:t>medicine</a:t>
            </a:r>
            <a:r>
              <a:rPr lang="tr-TR" altLang="tr-TR" sz="2800" b="0" dirty="0" smtClean="0"/>
              <a:t>.</a:t>
            </a:r>
            <a:endParaRPr lang="en-US" altLang="tr-TR" sz="2800" b="0" dirty="0"/>
          </a:p>
          <a:p>
            <a:pPr marL="342900" indent="-342900">
              <a:buFontTx/>
              <a:buChar char="•"/>
            </a:pPr>
            <a:r>
              <a:rPr lang="en-US" altLang="tr-TR" sz="2800" b="0" dirty="0"/>
              <a:t>There are </a:t>
            </a:r>
            <a:r>
              <a:rPr lang="tr-TR" altLang="tr-TR" sz="2800" b="0" dirty="0" err="1" smtClean="0"/>
              <a:t>numerous</a:t>
            </a:r>
            <a:r>
              <a:rPr lang="en-US" altLang="tr-TR" sz="2800" b="0" dirty="0" smtClean="0"/>
              <a:t> </a:t>
            </a:r>
            <a:r>
              <a:rPr lang="en-US" altLang="tr-TR" sz="2800" b="0" dirty="0"/>
              <a:t>graduates in the parliament and at high positions such as general directors or rectors of universities.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CONCLUSION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3CF5E03-E3EE-4E83-A183-196F6D3E714E}" type="slidenum">
              <a:rPr lang="en-US" altLang="tr-TR" sz="1400">
                <a:solidFill>
                  <a:schemeClr val="bg2"/>
                </a:solidFill>
              </a:rPr>
              <a:pPr/>
              <a:t>22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68313" y="1196975"/>
            <a:ext cx="813593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tr-TR" altLang="tr-TR" sz="2800" b="0" dirty="0" smtClean="0"/>
              <a:t>Atatürk </a:t>
            </a:r>
            <a:r>
              <a:rPr lang="tr-TR" altLang="tr-TR" sz="2800" b="0" dirty="0" err="1" smtClean="0"/>
              <a:t>University</a:t>
            </a:r>
            <a:r>
              <a:rPr lang="tr-TR" altLang="tr-TR" sz="2800" b="0" dirty="0" smtClean="0"/>
              <a:t> is </a:t>
            </a:r>
            <a:r>
              <a:rPr lang="tr-TR" altLang="tr-TR" sz="2800" b="0" dirty="0" err="1" smtClean="0"/>
              <a:t>one</a:t>
            </a:r>
            <a:r>
              <a:rPr lang="tr-TR" altLang="tr-TR" sz="2800" b="0" dirty="0" smtClean="0"/>
              <a:t> of </a:t>
            </a: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oldest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and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biggest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universities</a:t>
            </a:r>
            <a:r>
              <a:rPr lang="tr-TR" altLang="tr-TR" sz="2800" b="0" dirty="0" smtClean="0"/>
              <a:t> in </a:t>
            </a:r>
            <a:r>
              <a:rPr lang="tr-TR" altLang="tr-TR" sz="2800" b="0" dirty="0" err="1" smtClean="0"/>
              <a:t>Turkey</a:t>
            </a:r>
            <a:r>
              <a:rPr lang="tr-TR" altLang="tr-TR" sz="2800" b="0" dirty="0" smtClean="0"/>
              <a:t> (</a:t>
            </a: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fifth</a:t>
            </a:r>
            <a:r>
              <a:rPr lang="tr-TR" altLang="tr-TR" sz="2800" b="0" dirty="0" smtClean="0"/>
              <a:t> of 183 </a:t>
            </a:r>
            <a:r>
              <a:rPr lang="tr-TR" altLang="tr-TR" sz="2800" b="0" dirty="0" err="1" smtClean="0"/>
              <a:t>universities</a:t>
            </a:r>
            <a:r>
              <a:rPr lang="tr-TR" altLang="tr-TR" sz="2800" b="0" dirty="0" smtClean="0"/>
              <a:t>).</a:t>
            </a:r>
            <a:endParaRPr lang="en-US" altLang="tr-TR" sz="2800" b="0" dirty="0"/>
          </a:p>
          <a:p>
            <a:pPr marL="342900" indent="-342900">
              <a:buFontTx/>
              <a:buChar char="•"/>
            </a:pPr>
            <a:r>
              <a:rPr lang="tr-TR" altLang="tr-TR" sz="2800" b="0" dirty="0" err="1" smtClean="0"/>
              <a:t>It</a:t>
            </a:r>
            <a:r>
              <a:rPr lang="tr-TR" altLang="tr-TR" sz="2800" b="0" dirty="0" smtClean="0"/>
              <a:t> is </a:t>
            </a:r>
            <a:r>
              <a:rPr lang="tr-TR" altLang="tr-TR" sz="2800" b="0" dirty="0" err="1" smtClean="0"/>
              <a:t>famous</a:t>
            </a:r>
            <a:r>
              <a:rPr lang="tr-TR" altLang="tr-TR" sz="2800" b="0" dirty="0" smtClean="0"/>
              <a:t> as </a:t>
            </a: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‘</a:t>
            </a:r>
            <a:r>
              <a:rPr lang="tr-TR" altLang="tr-TR" sz="2800" b="0" dirty="0" err="1" smtClean="0"/>
              <a:t>university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establishing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universities</a:t>
            </a:r>
            <a:r>
              <a:rPr lang="tr-TR" altLang="tr-TR" sz="2800" b="0" dirty="0" smtClean="0"/>
              <a:t>’.</a:t>
            </a:r>
            <a:endParaRPr lang="en-US" altLang="tr-TR" sz="2800" b="0" dirty="0"/>
          </a:p>
          <a:p>
            <a:pPr marL="342900" indent="-342900">
              <a:buFontTx/>
              <a:buChar char="•"/>
            </a:pPr>
            <a:r>
              <a:rPr lang="tr-TR" altLang="tr-TR" sz="2800" b="0" dirty="0" err="1" smtClean="0"/>
              <a:t>We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have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both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Turkish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and</a:t>
            </a:r>
            <a:r>
              <a:rPr lang="tr-TR" altLang="tr-TR" sz="2800" b="0" dirty="0" smtClean="0"/>
              <a:t> English </a:t>
            </a:r>
            <a:r>
              <a:rPr lang="tr-TR" altLang="tr-TR" sz="2800" b="0" dirty="0" err="1" smtClean="0"/>
              <a:t>medium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medical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faculties</a:t>
            </a:r>
            <a:r>
              <a:rPr lang="tr-TR" altLang="tr-TR" sz="2800" b="0" dirty="0" smtClean="0"/>
              <a:t>.</a:t>
            </a:r>
            <a:endParaRPr lang="en-US" altLang="tr-TR" sz="2800" b="0" dirty="0"/>
          </a:p>
          <a:p>
            <a:pPr marL="342900" indent="-342900">
              <a:buFontTx/>
              <a:buChar char="•"/>
            </a:pPr>
            <a:r>
              <a:rPr lang="tr-TR" altLang="tr-TR" sz="2800" b="0" dirty="0" err="1" smtClean="0"/>
              <a:t>There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are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many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opportunities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to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collaborate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for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joint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projects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and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PhD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programs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with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Faculty</a:t>
            </a:r>
            <a:r>
              <a:rPr lang="tr-TR" altLang="tr-TR" sz="2800" b="0" dirty="0" smtClean="0"/>
              <a:t> of </a:t>
            </a:r>
            <a:r>
              <a:rPr lang="tr-TR" altLang="tr-TR" sz="2800" b="0" dirty="0" err="1" smtClean="0"/>
              <a:t>Medicine</a:t>
            </a:r>
            <a:r>
              <a:rPr lang="tr-TR" altLang="tr-TR" sz="2800" b="0" dirty="0" smtClean="0"/>
              <a:t>, Atatürk </a:t>
            </a:r>
            <a:r>
              <a:rPr lang="tr-TR" altLang="tr-TR" sz="2800" b="0" dirty="0" err="1" smtClean="0"/>
              <a:t>University</a:t>
            </a:r>
            <a:r>
              <a:rPr lang="tr-TR" altLang="tr-TR" sz="2800" b="0" dirty="0" smtClean="0"/>
              <a:t>.</a:t>
            </a:r>
            <a:endParaRPr lang="en-US" altLang="tr-TR" sz="2800" b="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8368"/>
            <a:ext cx="8229600" cy="1143000"/>
          </a:xfrm>
        </p:spPr>
        <p:txBody>
          <a:bodyPr/>
          <a:lstStyle/>
          <a:p>
            <a:r>
              <a:rPr lang="en-US" sz="6600" dirty="0" smtClean="0"/>
              <a:t>RAHMET!</a:t>
            </a:r>
            <a:endParaRPr lang="en-US" sz="6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68E56-81B0-4572-9BB4-E7DA30054673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4 Resim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200"/>
            <a:ext cx="7559040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604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 bwMode="auto">
          <a:xfrm>
            <a:off x="34925" y="274638"/>
            <a:ext cx="91090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smtClean="0"/>
              <a:t>Atatürk </a:t>
            </a:r>
            <a:r>
              <a:rPr lang="tr-TR" altLang="tr-TR" dirty="0" err="1" smtClean="0"/>
              <a:t>University</a:t>
            </a:r>
            <a:endParaRPr lang="tr-TR" altLang="tr-TR" dirty="0" smtClean="0"/>
          </a:p>
        </p:txBody>
      </p:sp>
      <p:sp>
        <p:nvSpPr>
          <p:cNvPr id="5123" name="2 Altbilgi Yer Tutucusu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tr-TR" sz="1400" smtClean="0">
                <a:solidFill>
                  <a:schemeClr val="bg2"/>
                </a:solidFill>
              </a:rPr>
              <a:t>/ 23</a:t>
            </a:r>
          </a:p>
        </p:txBody>
      </p:sp>
      <p:sp>
        <p:nvSpPr>
          <p:cNvPr id="5124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37EC8FC-6FFE-4E10-BEFF-938EF5D155A4}" type="slidenum">
              <a:rPr lang="en-US" altLang="tr-TR" sz="1400">
                <a:solidFill>
                  <a:schemeClr val="bg2"/>
                </a:solidFill>
              </a:rPr>
              <a:pPr/>
              <a:t>3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5125" name="4 Dikdörtgen"/>
          <p:cNvSpPr>
            <a:spLocks noChangeArrowheads="1"/>
          </p:cNvSpPr>
          <p:nvPr/>
        </p:nvSpPr>
        <p:spPr bwMode="auto">
          <a:xfrm>
            <a:off x="251520" y="981075"/>
            <a:ext cx="583264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600"/>
              </a:spcBef>
              <a:buFontTx/>
              <a:buChar char="•"/>
            </a:pPr>
            <a:r>
              <a:rPr lang="tr-TR" altLang="tr-TR" sz="2800" b="0" dirty="0"/>
              <a:t>20</a:t>
            </a:r>
            <a:r>
              <a:rPr lang="en-US" altLang="tr-TR" sz="2800" b="0" dirty="0"/>
              <a:t> </a:t>
            </a:r>
            <a:r>
              <a:rPr lang="en-US" altLang="tr-TR" sz="2800" b="0" dirty="0" smtClean="0"/>
              <a:t>Faculties</a:t>
            </a:r>
            <a:r>
              <a:rPr lang="en-US" altLang="tr-TR" sz="2800" b="0" dirty="0"/>
              <a:t>,</a:t>
            </a:r>
            <a:endParaRPr lang="tr-TR" altLang="tr-TR" sz="2800" b="0" dirty="0"/>
          </a:p>
          <a:p>
            <a:pPr lvl="1">
              <a:spcBef>
                <a:spcPts val="600"/>
              </a:spcBef>
            </a:pPr>
            <a:r>
              <a:rPr lang="tr-TR" altLang="tr-TR" b="0" dirty="0" err="1" smtClean="0"/>
              <a:t>Among</a:t>
            </a:r>
            <a:r>
              <a:rPr lang="tr-TR" altLang="tr-TR" b="0" dirty="0" smtClean="0"/>
              <a:t> </a:t>
            </a:r>
            <a:r>
              <a:rPr lang="tr-TR" altLang="tr-TR" b="0" dirty="0" err="1" smtClean="0"/>
              <a:t>them</a:t>
            </a:r>
            <a:r>
              <a:rPr lang="tr-TR" altLang="tr-TR" b="0" dirty="0" smtClean="0"/>
              <a:t>: </a:t>
            </a:r>
            <a:r>
              <a:rPr lang="tr-TR" altLang="tr-TR" b="0" dirty="0" err="1" smtClean="0"/>
              <a:t>Medicine</a:t>
            </a:r>
            <a:r>
              <a:rPr lang="tr-TR" altLang="tr-TR" b="0" dirty="0"/>
              <a:t>, </a:t>
            </a:r>
            <a:r>
              <a:rPr lang="tr-TR" altLang="tr-TR" b="0" dirty="0" err="1"/>
              <a:t>Dentistry</a:t>
            </a:r>
            <a:r>
              <a:rPr lang="tr-TR" altLang="tr-TR" b="0" dirty="0"/>
              <a:t>, </a:t>
            </a:r>
            <a:r>
              <a:rPr lang="tr-TR" altLang="tr-TR" b="0" dirty="0" err="1"/>
              <a:t>Pharmacy</a:t>
            </a:r>
            <a:r>
              <a:rPr lang="tr-TR" altLang="tr-TR" b="0" dirty="0"/>
              <a:t>, </a:t>
            </a:r>
            <a:r>
              <a:rPr lang="tr-TR" altLang="tr-TR" b="0" dirty="0" err="1"/>
              <a:t>Nursing</a:t>
            </a:r>
            <a:r>
              <a:rPr lang="tr-TR" altLang="tr-TR" b="0" dirty="0"/>
              <a:t>, </a:t>
            </a:r>
            <a:r>
              <a:rPr lang="tr-TR" altLang="tr-TR" b="0" dirty="0" err="1"/>
              <a:t>Veterinary</a:t>
            </a:r>
            <a:r>
              <a:rPr lang="tr-TR" altLang="tr-TR" b="0" dirty="0"/>
              <a:t> </a:t>
            </a:r>
            <a:r>
              <a:rPr lang="tr-TR" altLang="tr-TR" b="0" dirty="0" err="1"/>
              <a:t>Sciences</a:t>
            </a:r>
            <a:endParaRPr lang="tr-TR" altLang="tr-TR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/>
              <a:t>2 </a:t>
            </a:r>
            <a:r>
              <a:rPr lang="tr-TR" altLang="tr-TR" sz="2800" b="0" dirty="0" err="1"/>
              <a:t>C</a:t>
            </a:r>
            <a:r>
              <a:rPr lang="tr-TR" altLang="tr-TR" sz="2800" b="0" dirty="0" err="1" smtClean="0"/>
              <a:t>olleges</a:t>
            </a:r>
            <a:r>
              <a:rPr lang="tr-TR" altLang="tr-TR" sz="2800" b="0" dirty="0" smtClean="0"/>
              <a:t> </a:t>
            </a:r>
            <a:r>
              <a:rPr lang="tr-TR" altLang="tr-TR" sz="2800" b="0" dirty="0"/>
              <a:t>(4-year)</a:t>
            </a:r>
            <a:endParaRPr lang="en-US" altLang="tr-TR" sz="2800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/>
              <a:t>1</a:t>
            </a:r>
            <a:r>
              <a:rPr lang="tr-TR" altLang="tr-TR" sz="2800" b="0" dirty="0"/>
              <a:t>2</a:t>
            </a:r>
            <a:r>
              <a:rPr lang="en-US" altLang="tr-TR" sz="2800" b="0" dirty="0"/>
              <a:t> V</a:t>
            </a:r>
            <a:r>
              <a:rPr lang="en-US" altLang="tr-TR" sz="2800" b="0" dirty="0" smtClean="0"/>
              <a:t>ocational </a:t>
            </a:r>
            <a:r>
              <a:rPr lang="en-US" altLang="tr-TR" sz="2800" b="0" dirty="0"/>
              <a:t>schools</a:t>
            </a:r>
            <a:r>
              <a:rPr lang="tr-TR" altLang="tr-TR" sz="2800" b="0" dirty="0"/>
              <a:t> (2-year)</a:t>
            </a:r>
            <a:r>
              <a:rPr lang="en-US" altLang="tr-TR" sz="2800" b="0" dirty="0"/>
              <a:t>,</a:t>
            </a:r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/>
              <a:t>7 I</a:t>
            </a:r>
            <a:r>
              <a:rPr lang="en-US" altLang="tr-TR" sz="2800" b="0" dirty="0" smtClean="0"/>
              <a:t>nstitutes,</a:t>
            </a:r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 smtClean="0"/>
              <a:t>1 </a:t>
            </a:r>
            <a:r>
              <a:rPr lang="en-US" altLang="tr-TR" sz="2800" b="0" dirty="0"/>
              <a:t>C</a:t>
            </a:r>
            <a:r>
              <a:rPr lang="en-US" altLang="tr-TR" sz="2800" b="0" dirty="0" smtClean="0"/>
              <a:t>onservatory</a:t>
            </a:r>
            <a:endParaRPr lang="en-US" altLang="tr-TR" sz="2800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smtClean="0"/>
              <a:t>22</a:t>
            </a:r>
            <a:r>
              <a:rPr lang="en-US" altLang="tr-TR" sz="2800" b="0" dirty="0" smtClean="0"/>
              <a:t> Research </a:t>
            </a:r>
            <a:r>
              <a:rPr lang="en-US" altLang="tr-TR" sz="2800" b="0" dirty="0"/>
              <a:t>centers,</a:t>
            </a:r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 smtClean="0"/>
              <a:t>2</a:t>
            </a:r>
            <a:r>
              <a:rPr lang="tr-TR" altLang="tr-TR" sz="2800" b="0" dirty="0" smtClean="0"/>
              <a:t>55</a:t>
            </a:r>
            <a:r>
              <a:rPr lang="en-US" altLang="tr-TR" sz="2800" b="0" dirty="0"/>
              <a:t>0 </a:t>
            </a:r>
            <a:r>
              <a:rPr lang="en-US" altLang="tr-TR" sz="2800" b="0" dirty="0" smtClean="0"/>
              <a:t>Academic </a:t>
            </a:r>
            <a:r>
              <a:rPr lang="en-US" altLang="tr-TR" sz="2800" b="0" dirty="0"/>
              <a:t>members,</a:t>
            </a:r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 smtClean="0"/>
              <a:t>4000 </a:t>
            </a:r>
            <a:r>
              <a:rPr lang="en-US" altLang="tr-TR" sz="2800" b="0" dirty="0"/>
              <a:t>A</a:t>
            </a:r>
            <a:r>
              <a:rPr lang="en-US" altLang="tr-TR" sz="2800" b="0" dirty="0" smtClean="0"/>
              <a:t>dministrative </a:t>
            </a:r>
            <a:r>
              <a:rPr lang="en-US" altLang="tr-TR" sz="2800" b="0" dirty="0"/>
              <a:t>personnel,</a:t>
            </a:r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smtClean="0"/>
              <a:t>59</a:t>
            </a:r>
            <a:r>
              <a:rPr lang="en-US" altLang="tr-TR" sz="2800" b="0" dirty="0" smtClean="0"/>
              <a:t>000 Formal</a:t>
            </a:r>
            <a:r>
              <a:rPr lang="tr-TR" altLang="tr-TR" sz="2800" b="0" dirty="0" smtClean="0"/>
              <a:t>,</a:t>
            </a:r>
            <a:r>
              <a:rPr lang="en-US" altLang="tr-TR" sz="2800" b="0" dirty="0" smtClean="0"/>
              <a:t> </a:t>
            </a:r>
            <a:r>
              <a:rPr lang="tr-TR" altLang="tr-TR" sz="2800" b="0" dirty="0" smtClean="0"/>
              <a:t>35</a:t>
            </a:r>
            <a:r>
              <a:rPr lang="en-US" altLang="tr-TR" sz="2800" b="0" dirty="0" smtClean="0"/>
              <a:t>000 </a:t>
            </a:r>
            <a:r>
              <a:rPr lang="en-US" altLang="tr-TR" sz="2800" b="0" dirty="0"/>
              <a:t>distant </a:t>
            </a:r>
            <a:br>
              <a:rPr lang="en-US" altLang="tr-TR" sz="2800" b="0" dirty="0"/>
            </a:br>
            <a:r>
              <a:rPr lang="en-US" altLang="tr-TR" sz="2800" b="0" dirty="0" smtClean="0"/>
              <a:t>learning</a:t>
            </a:r>
            <a:r>
              <a:rPr lang="tr-TR" altLang="tr-TR" sz="2800" b="0" dirty="0" smtClean="0"/>
              <a:t>,</a:t>
            </a:r>
            <a:r>
              <a:rPr lang="en-US" altLang="tr-TR" sz="2800" b="0" dirty="0" smtClean="0"/>
              <a:t> </a:t>
            </a:r>
            <a:r>
              <a:rPr lang="tr-TR" altLang="tr-TR" sz="2800" b="0" dirty="0" smtClean="0"/>
              <a:t>1500 </a:t>
            </a:r>
            <a:r>
              <a:rPr lang="tr-TR" altLang="tr-TR" sz="2800" b="0" dirty="0" err="1" smtClean="0"/>
              <a:t>international</a:t>
            </a:r>
            <a:r>
              <a:rPr lang="tr-TR" altLang="tr-TR" sz="2800" b="0" dirty="0" smtClean="0"/>
              <a:t> </a:t>
            </a:r>
            <a:r>
              <a:rPr lang="en-US" altLang="tr-TR" sz="2800" b="0" dirty="0" smtClean="0"/>
              <a:t>students</a:t>
            </a:r>
            <a:endParaRPr lang="en-US" altLang="tr-TR" sz="2800" b="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31321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Resim" descr="erzur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41850"/>
            <a:ext cx="31321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22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Medical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Faculty</a:t>
            </a:r>
            <a:endParaRPr lang="tr-TR" altLang="tr-TR" dirty="0" smtClean="0"/>
          </a:p>
        </p:txBody>
      </p:sp>
      <p:sp>
        <p:nvSpPr>
          <p:cNvPr id="6147" name="2 Altbilgi Yer Tutucusu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tr-TR" sz="1400" smtClean="0">
                <a:solidFill>
                  <a:schemeClr val="bg2"/>
                </a:solidFill>
              </a:rPr>
              <a:t>/ 23</a:t>
            </a:r>
          </a:p>
        </p:txBody>
      </p:sp>
      <p:sp>
        <p:nvSpPr>
          <p:cNvPr id="6148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845A659-86FD-4F2E-BE72-8E3B40DAD715}" type="slidenum">
              <a:rPr lang="en-US" altLang="tr-TR" sz="1400">
                <a:solidFill>
                  <a:schemeClr val="bg2"/>
                </a:solidFill>
              </a:rPr>
              <a:pPr/>
              <a:t>4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6149" name="5 Dikdörtgen"/>
          <p:cNvSpPr>
            <a:spLocks noChangeArrowheads="1"/>
          </p:cNvSpPr>
          <p:nvPr/>
        </p:nvSpPr>
        <p:spPr bwMode="auto">
          <a:xfrm>
            <a:off x="539750" y="1915666"/>
            <a:ext cx="583245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 smtClean="0"/>
              <a:t>Staff</a:t>
            </a:r>
            <a:r>
              <a:rPr lang="tr-TR" altLang="tr-TR" sz="2800" b="0" dirty="0"/>
              <a:t>: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226 </a:t>
            </a:r>
            <a:r>
              <a:rPr lang="tr-TR" altLang="tr-TR" b="0" dirty="0" err="1"/>
              <a:t>professors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305 </a:t>
            </a:r>
            <a:r>
              <a:rPr lang="tr-TR" altLang="tr-TR" b="0" dirty="0" err="1"/>
              <a:t>resident</a:t>
            </a:r>
            <a:r>
              <a:rPr lang="tr-TR" altLang="tr-TR" b="0" dirty="0"/>
              <a:t> </a:t>
            </a:r>
            <a:r>
              <a:rPr lang="tr-TR" altLang="tr-TR" b="0" dirty="0" err="1"/>
              <a:t>trainees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545 </a:t>
            </a:r>
            <a:r>
              <a:rPr lang="tr-TR" altLang="tr-TR" b="0" dirty="0" err="1"/>
              <a:t>nurses</a:t>
            </a:r>
            <a:endParaRPr lang="tr-TR" altLang="tr-TR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/>
              <a:t>Students</a:t>
            </a:r>
            <a:endParaRPr lang="tr-TR" altLang="tr-TR" sz="2800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sz="2800" b="0" dirty="0" err="1"/>
              <a:t>Turkish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section</a:t>
            </a:r>
            <a:r>
              <a:rPr lang="tr-TR" altLang="tr-TR" sz="2800" b="0" dirty="0"/>
              <a:t>: 1537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sz="2800" b="0" dirty="0"/>
              <a:t>English </a:t>
            </a:r>
            <a:r>
              <a:rPr lang="tr-TR" altLang="tr-TR" sz="2800" b="0" dirty="0" err="1"/>
              <a:t>section</a:t>
            </a:r>
            <a:r>
              <a:rPr lang="tr-TR" altLang="tr-TR" sz="2800" b="0" dirty="0"/>
              <a:t>: </a:t>
            </a:r>
            <a:r>
              <a:rPr lang="tr-TR" altLang="tr-TR" sz="2800" b="0" dirty="0" smtClean="0"/>
              <a:t>183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sz="2800" b="0" dirty="0" smtClean="0"/>
              <a:t>International </a:t>
            </a:r>
            <a:r>
              <a:rPr lang="tr-TR" altLang="tr-TR" sz="2800" b="0" dirty="0" err="1" smtClean="0"/>
              <a:t>students</a:t>
            </a:r>
            <a:r>
              <a:rPr lang="tr-TR" altLang="tr-TR" sz="2800" b="0" dirty="0" smtClean="0"/>
              <a:t>: 65 </a:t>
            </a:r>
            <a:endParaRPr lang="tr-TR" altLang="tr-TR" sz="2800" b="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052513"/>
            <a:ext cx="26638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2961144"/>
            <a:ext cx="2646000" cy="1764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38" y="4869160"/>
            <a:ext cx="2646000" cy="176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489585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spcBef>
                <a:spcPts val="600"/>
              </a:spcBef>
              <a:buFontTx/>
              <a:buChar char="•"/>
            </a:pPr>
            <a:r>
              <a:rPr lang="tr-TR" altLang="tr-TR" sz="2800" dirty="0" err="1" smtClean="0"/>
              <a:t>Turkish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section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was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founded</a:t>
            </a:r>
            <a:r>
              <a:rPr lang="tr-TR" altLang="tr-TR" sz="2800" dirty="0" smtClean="0"/>
              <a:t> in 1962</a:t>
            </a:r>
            <a:br>
              <a:rPr lang="tr-TR" altLang="tr-TR" sz="2800" dirty="0" smtClean="0"/>
            </a:br>
            <a:r>
              <a:rPr lang="tr-TR" altLang="tr-TR" sz="2800" dirty="0" smtClean="0"/>
              <a:t>English </a:t>
            </a:r>
            <a:r>
              <a:rPr lang="tr-TR" altLang="tr-TR" sz="2800" dirty="0" err="1" smtClean="0"/>
              <a:t>section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was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founded</a:t>
            </a:r>
            <a:r>
              <a:rPr lang="tr-TR" altLang="tr-TR" sz="2800" dirty="0" smtClean="0"/>
              <a:t> in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79DADD-AAF2-444D-A7A0-4F3A457A6FA4}" type="slidenum">
              <a:rPr lang="en-US" altLang="tr-TR" sz="1400">
                <a:solidFill>
                  <a:schemeClr val="bg2"/>
                </a:solidFill>
              </a:rPr>
              <a:pPr/>
              <a:t>5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283968" y="0"/>
          <a:ext cx="4464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7172" name="Slayt Numarası Yer Tutucus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2742157-3A24-4403-A0B1-CEC5EEF407D0}" type="slidenum">
              <a:rPr lang="en-US" altLang="tr-TR" sz="1400" b="0">
                <a:solidFill>
                  <a:schemeClr val="bg2"/>
                </a:solidFill>
              </a:rPr>
              <a:pPr/>
              <a:t>6</a:t>
            </a:fld>
            <a:endParaRPr lang="en-US" altLang="tr-TR" sz="1400" b="0">
              <a:solidFill>
                <a:schemeClr val="bg2"/>
              </a:solidFill>
            </a:endParaRPr>
          </a:p>
        </p:txBody>
      </p:sp>
      <p:sp>
        <p:nvSpPr>
          <p:cNvPr id="7173" name="5 Dikdörtgen"/>
          <p:cNvSpPr>
            <a:spLocks noChangeArrowheads="1"/>
          </p:cNvSpPr>
          <p:nvPr/>
        </p:nvSpPr>
        <p:spPr bwMode="auto">
          <a:xfrm>
            <a:off x="539750" y="1268413"/>
            <a:ext cx="8064500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 smtClean="0"/>
              <a:t>We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have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international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students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from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following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countries</a:t>
            </a:r>
            <a:r>
              <a:rPr lang="tr-TR" altLang="tr-TR" sz="2800" b="0" dirty="0" smtClean="0"/>
              <a:t>:</a:t>
            </a:r>
            <a:endParaRPr lang="tr-TR" altLang="tr-TR" sz="2800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Azerbaijan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Cameroon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Caribbean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China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Germany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Iran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Kyrgyzstan</a:t>
            </a:r>
            <a:endParaRPr lang="tr-TR" altLang="tr-TR" b="0" dirty="0"/>
          </a:p>
        </p:txBody>
      </p:sp>
      <p:sp>
        <p:nvSpPr>
          <p:cNvPr id="7174" name="5 Dikdörtgen"/>
          <p:cNvSpPr>
            <a:spLocks noChangeArrowheads="1"/>
          </p:cNvSpPr>
          <p:nvPr/>
        </p:nvSpPr>
        <p:spPr bwMode="auto">
          <a:xfrm>
            <a:off x="3708400" y="2276872"/>
            <a:ext cx="42481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Palastine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Russia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Syria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Turkmenistan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Uganda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Ukraine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/>
              <a:t>Uzbekistan</a:t>
            </a:r>
            <a:endParaRPr lang="tr-TR" altLang="tr-TR" b="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err="1" smtClean="0"/>
              <a:t>Acceptance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endParaRPr 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EF985AD-407B-4C5F-AF11-366653A8E518}" type="slidenum">
              <a:rPr lang="en-US" altLang="tr-TR" sz="1400" b="0">
                <a:solidFill>
                  <a:schemeClr val="bg2"/>
                </a:solidFill>
              </a:rPr>
              <a:pPr/>
              <a:t>7</a:t>
            </a:fld>
            <a:endParaRPr lang="en-US" altLang="tr-TR" sz="1400" b="0">
              <a:solidFill>
                <a:schemeClr val="bg2"/>
              </a:solidFill>
            </a:endParaRPr>
          </a:p>
        </p:txBody>
      </p:sp>
      <p:sp>
        <p:nvSpPr>
          <p:cNvPr id="8197" name="5 Dikdörtgen"/>
          <p:cNvSpPr>
            <a:spLocks noChangeArrowheads="1"/>
          </p:cNvSpPr>
          <p:nvPr/>
        </p:nvSpPr>
        <p:spPr bwMode="auto">
          <a:xfrm>
            <a:off x="539750" y="1532106"/>
            <a:ext cx="80645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3200" b="0" dirty="0"/>
              <a:t>Applications </a:t>
            </a:r>
            <a:r>
              <a:rPr lang="tr-TR" altLang="tr-TR" sz="3200" b="0" dirty="0" err="1"/>
              <a:t>are</a:t>
            </a:r>
            <a:r>
              <a:rPr lang="tr-TR" altLang="tr-TR" sz="3200" b="0" dirty="0"/>
              <a:t> </a:t>
            </a:r>
            <a:r>
              <a:rPr lang="tr-TR" altLang="tr-TR" sz="3200" b="0" dirty="0" err="1"/>
              <a:t>collected</a:t>
            </a:r>
            <a:r>
              <a:rPr lang="tr-TR" altLang="tr-TR" sz="3200" b="0" dirty="0"/>
              <a:t> online on </a:t>
            </a:r>
            <a:r>
              <a:rPr lang="tr-TR" altLang="tr-TR" sz="3200" b="0" dirty="0" err="1"/>
              <a:t>August</a:t>
            </a:r>
            <a:r>
              <a:rPr lang="tr-TR" altLang="tr-TR" sz="3200" b="0" dirty="0" smtClean="0"/>
              <a:t>.</a:t>
            </a:r>
            <a:endParaRPr lang="tr-TR" altLang="tr-TR" sz="3200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tr-TR" altLang="tr-TR" sz="3200" b="0" dirty="0" err="1"/>
              <a:t>Selection</a:t>
            </a:r>
            <a:r>
              <a:rPr lang="tr-TR" altLang="tr-TR" sz="3200" b="0" dirty="0"/>
              <a:t> </a:t>
            </a:r>
            <a:r>
              <a:rPr lang="tr-TR" altLang="tr-TR" sz="3200" b="0" dirty="0" err="1" smtClean="0"/>
              <a:t>criteria</a:t>
            </a:r>
            <a:r>
              <a:rPr lang="tr-TR" altLang="tr-TR" sz="3200" b="0" dirty="0" smtClean="0"/>
              <a:t> </a:t>
            </a:r>
            <a:r>
              <a:rPr lang="tr-TR" altLang="tr-TR" sz="3200" b="0" dirty="0" err="1" smtClean="0"/>
              <a:t>for</a:t>
            </a:r>
            <a:r>
              <a:rPr lang="tr-TR" altLang="tr-TR" sz="3200" b="0" dirty="0" smtClean="0"/>
              <a:t> </a:t>
            </a:r>
            <a:r>
              <a:rPr lang="tr-TR" altLang="tr-TR" sz="3200" b="0" dirty="0" err="1" smtClean="0"/>
              <a:t>international</a:t>
            </a:r>
            <a:r>
              <a:rPr lang="tr-TR" altLang="tr-TR" sz="3200" b="0" dirty="0" smtClean="0"/>
              <a:t> </a:t>
            </a:r>
            <a:r>
              <a:rPr lang="tr-TR" altLang="tr-TR" sz="3200" b="0" dirty="0" err="1" smtClean="0"/>
              <a:t>students</a:t>
            </a:r>
            <a:r>
              <a:rPr lang="tr-TR" altLang="tr-TR" sz="3200" b="0" dirty="0" smtClean="0"/>
              <a:t>:</a:t>
            </a:r>
          </a:p>
          <a:p>
            <a:pPr marL="685800" lvl="1" indent="-2286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 smtClean="0"/>
              <a:t>Turkish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/>
              <a:t>Communities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Exam</a:t>
            </a:r>
            <a:r>
              <a:rPr lang="tr-TR" altLang="tr-TR" sz="2800" b="0" dirty="0"/>
              <a:t> (TCS)</a:t>
            </a:r>
          </a:p>
          <a:p>
            <a:pPr marL="685800" lvl="1" indent="-228600">
              <a:spcBef>
                <a:spcPts val="600"/>
              </a:spcBef>
              <a:buFontTx/>
              <a:buChar char="•"/>
            </a:pPr>
            <a:r>
              <a:rPr lang="tr-TR" altLang="tr-TR" sz="2800" b="0" dirty="0" err="1"/>
              <a:t>Scholarship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from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home</a:t>
            </a:r>
            <a:r>
              <a:rPr lang="tr-TR" altLang="tr-TR" sz="2800" b="0" dirty="0"/>
              <a:t> </a:t>
            </a:r>
            <a:r>
              <a:rPr lang="tr-TR" altLang="tr-TR" sz="2800" b="0" dirty="0" err="1"/>
              <a:t>country</a:t>
            </a:r>
            <a:endParaRPr lang="tr-TR" altLang="tr-TR" sz="2800" b="0" dirty="0"/>
          </a:p>
          <a:p>
            <a:pPr marL="685800" lvl="1" indent="-228600">
              <a:spcBef>
                <a:spcPts val="600"/>
              </a:spcBef>
              <a:buFontTx/>
              <a:buChar char="•"/>
            </a:pPr>
            <a:r>
              <a:rPr lang="tr-TR" altLang="tr-TR" sz="2800" b="0" dirty="0" smtClean="0"/>
              <a:t>Direct </a:t>
            </a:r>
            <a:r>
              <a:rPr lang="tr-TR" altLang="tr-TR" sz="2800" b="0" dirty="0" err="1" smtClean="0"/>
              <a:t>application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to</a:t>
            </a:r>
            <a:r>
              <a:rPr lang="tr-TR" altLang="tr-TR" sz="2800" b="0" dirty="0" smtClean="0"/>
              <a:t> Atatürk </a:t>
            </a:r>
            <a:r>
              <a:rPr lang="tr-TR" altLang="tr-TR" sz="2800" b="0" dirty="0" err="1" smtClean="0"/>
              <a:t>University</a:t>
            </a:r>
            <a:r>
              <a:rPr lang="tr-TR" altLang="tr-TR" sz="2800" b="0" dirty="0" smtClean="0"/>
              <a:t> : </a:t>
            </a:r>
          </a:p>
          <a:p>
            <a:pPr marL="1257300" lvl="2" indent="-342900">
              <a:spcBef>
                <a:spcPts val="600"/>
              </a:spcBef>
              <a:buFontTx/>
              <a:buChar char="-"/>
            </a:pPr>
            <a:r>
              <a:rPr lang="tr-TR" altLang="tr-TR" sz="2800" b="0" dirty="0" err="1" smtClean="0"/>
              <a:t>Exam</a:t>
            </a:r>
            <a:r>
              <a:rPr lang="tr-TR" altLang="tr-TR" sz="2800" b="0" dirty="0" smtClean="0"/>
              <a:t> at Atatürk </a:t>
            </a:r>
            <a:r>
              <a:rPr lang="tr-TR" altLang="tr-TR" sz="2800" b="0" dirty="0" err="1" smtClean="0"/>
              <a:t>University</a:t>
            </a:r>
            <a:r>
              <a:rPr lang="tr-TR" altLang="tr-TR" sz="2800" b="0" dirty="0" smtClean="0"/>
              <a:t> </a:t>
            </a:r>
          </a:p>
          <a:p>
            <a:pPr marL="1257300" lvl="2" indent="-342900">
              <a:spcBef>
                <a:spcPts val="600"/>
              </a:spcBef>
              <a:buFontTx/>
              <a:buChar char="-"/>
            </a:pPr>
            <a:r>
              <a:rPr lang="tr-TR" altLang="tr-TR" sz="2800" b="0" dirty="0"/>
              <a:t>H</a:t>
            </a:r>
            <a:r>
              <a:rPr lang="tr-TR" altLang="tr-TR" sz="2800" b="0" dirty="0" smtClean="0"/>
              <a:t>igh </a:t>
            </a:r>
            <a:r>
              <a:rPr lang="tr-TR" altLang="tr-TR" sz="2800" b="0" dirty="0" err="1"/>
              <a:t>school</a:t>
            </a:r>
            <a:r>
              <a:rPr lang="tr-TR" altLang="tr-TR" sz="2800" b="0" dirty="0"/>
              <a:t> diploma </a:t>
            </a:r>
            <a:r>
              <a:rPr lang="tr-TR" altLang="tr-TR" sz="2800" b="0" dirty="0" err="1" smtClean="0"/>
              <a:t>scores</a:t>
            </a:r>
            <a:endParaRPr lang="tr-TR" altLang="tr-TR" sz="2800" b="0" dirty="0" smtClean="0"/>
          </a:p>
          <a:p>
            <a:pPr marL="1257300" lvl="2" indent="-342900">
              <a:spcBef>
                <a:spcPts val="600"/>
              </a:spcBef>
              <a:buFontTx/>
              <a:buChar char="-"/>
            </a:pPr>
            <a:r>
              <a:rPr lang="tr-TR" altLang="tr-TR" sz="2800" b="0" dirty="0" smtClean="0"/>
              <a:t>Country </a:t>
            </a:r>
            <a:r>
              <a:rPr lang="tr-TR" altLang="tr-TR" sz="2800" b="0" dirty="0" err="1" smtClean="0"/>
              <a:t>quota</a:t>
            </a:r>
            <a:endParaRPr lang="tr-TR" altLang="tr-TR" sz="2800" b="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Medical Faculty Research Hospital</a:t>
            </a:r>
          </a:p>
        </p:txBody>
      </p:sp>
      <p:sp>
        <p:nvSpPr>
          <p:cNvPr id="10243" name="2 Altbilgi Yer Tutucusu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tr-TR" sz="1400" smtClean="0">
                <a:solidFill>
                  <a:schemeClr val="bg2"/>
                </a:solidFill>
              </a:rPr>
              <a:t>/ 23</a:t>
            </a:r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29402B-611A-4DF9-8FEA-73A742CBC5C8}" type="slidenum">
              <a:rPr lang="en-US" altLang="tr-TR" sz="1400">
                <a:solidFill>
                  <a:schemeClr val="bg2"/>
                </a:solidFill>
              </a:rPr>
              <a:pPr/>
              <a:t>8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sp>
        <p:nvSpPr>
          <p:cNvPr id="10245" name="5 Dikdörtgen"/>
          <p:cNvSpPr>
            <a:spLocks noChangeArrowheads="1"/>
          </p:cNvSpPr>
          <p:nvPr/>
        </p:nvSpPr>
        <p:spPr bwMode="auto">
          <a:xfrm>
            <a:off x="467544" y="1195873"/>
            <a:ext cx="6264696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/>
              <a:t>1</a:t>
            </a:r>
            <a:r>
              <a:rPr lang="tr-TR" altLang="tr-TR" sz="2800" b="0" dirty="0"/>
              <a:t>46</a:t>
            </a:r>
            <a:r>
              <a:rPr lang="en-US" altLang="tr-TR" sz="2800" b="0" dirty="0"/>
              <a:t>0 bed capacity </a:t>
            </a:r>
            <a:r>
              <a:rPr lang="en-US" altLang="tr-TR" sz="2800" b="0" dirty="0" smtClean="0"/>
              <a:t>hospital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serving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the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region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and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neighbouring</a:t>
            </a:r>
            <a:r>
              <a:rPr lang="tr-TR" altLang="tr-TR" sz="2800" b="0" dirty="0" smtClean="0"/>
              <a:t> </a:t>
            </a:r>
            <a:r>
              <a:rPr lang="tr-TR" altLang="tr-TR" sz="2800" b="0" dirty="0" err="1" smtClean="0"/>
              <a:t>countries</a:t>
            </a:r>
            <a:endParaRPr lang="en-US" altLang="tr-TR" sz="2800" b="0" dirty="0"/>
          </a:p>
          <a:p>
            <a:pPr marL="266700" indent="-266700">
              <a:spcBef>
                <a:spcPts val="600"/>
              </a:spcBef>
              <a:buFontTx/>
              <a:buChar char="•"/>
            </a:pPr>
            <a:r>
              <a:rPr lang="en-US" altLang="tr-TR" sz="2800" b="0" dirty="0"/>
              <a:t>Top quality health opportunities: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en-US" altLang="tr-TR" b="0" dirty="0"/>
              <a:t>Modern radiology</a:t>
            </a:r>
            <a:r>
              <a:rPr lang="tr-TR" altLang="tr-TR" b="0" dirty="0"/>
              <a:t>, </a:t>
            </a:r>
            <a:r>
              <a:rPr lang="en-US" altLang="tr-TR" b="0" dirty="0" err="1"/>
              <a:t>Cardi</a:t>
            </a:r>
            <a:r>
              <a:rPr lang="tr-TR" altLang="tr-TR" b="0" dirty="0" err="1"/>
              <a:t>ac</a:t>
            </a:r>
            <a:r>
              <a:rPr lang="tr-TR" altLang="tr-TR" b="0" dirty="0"/>
              <a:t> Center</a:t>
            </a:r>
            <a:endParaRPr lang="en-US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en-US" altLang="tr-TR" b="0" dirty="0"/>
              <a:t>Chemotherapy</a:t>
            </a:r>
            <a:r>
              <a:rPr lang="tr-TR" altLang="tr-TR" b="0" dirty="0"/>
              <a:t>, </a:t>
            </a:r>
            <a:r>
              <a:rPr lang="en-US" altLang="tr-TR" b="0" dirty="0"/>
              <a:t>Burn center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smtClean="0"/>
              <a:t>IVF</a:t>
            </a:r>
            <a:r>
              <a:rPr lang="tr-TR" altLang="tr-TR" b="0" dirty="0"/>
              <a:t>, </a:t>
            </a:r>
            <a:r>
              <a:rPr lang="tr-TR" altLang="tr-TR" b="0" dirty="0" err="1"/>
              <a:t>Hyperbaric</a:t>
            </a:r>
            <a:r>
              <a:rPr lang="tr-TR" altLang="tr-TR" b="0" dirty="0"/>
              <a:t> </a:t>
            </a:r>
            <a:r>
              <a:rPr lang="tr-TR" altLang="tr-TR" b="0" dirty="0" err="1"/>
              <a:t>oxygen</a:t>
            </a:r>
            <a:r>
              <a:rPr lang="tr-TR" altLang="tr-TR" b="0" dirty="0"/>
              <a:t> </a:t>
            </a:r>
            <a:r>
              <a:rPr lang="tr-TR" altLang="tr-TR" b="0" dirty="0" err="1"/>
              <a:t>therapy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en-US" altLang="tr-TR" b="0" dirty="0"/>
              <a:t>Transplantation unit</a:t>
            </a:r>
            <a:r>
              <a:rPr lang="tr-TR" altLang="tr-TR" b="0" dirty="0"/>
              <a:t>, Bone </a:t>
            </a:r>
            <a:r>
              <a:rPr lang="tr-TR" altLang="tr-TR" b="0" dirty="0" err="1"/>
              <a:t>marrow</a:t>
            </a:r>
            <a:r>
              <a:rPr lang="tr-TR" altLang="tr-TR" b="0" dirty="0"/>
              <a:t> </a:t>
            </a:r>
            <a:r>
              <a:rPr lang="tr-TR" altLang="tr-TR" b="0" dirty="0" err="1"/>
              <a:t>transp</a:t>
            </a:r>
            <a:r>
              <a:rPr lang="tr-TR" altLang="tr-TR" b="0" dirty="0"/>
              <a:t>.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 err="1" smtClean="0"/>
              <a:t>Healthy</a:t>
            </a:r>
            <a:r>
              <a:rPr lang="tr-TR" altLang="tr-TR" b="0" dirty="0" smtClean="0"/>
              <a:t> </a:t>
            </a:r>
            <a:r>
              <a:rPr lang="tr-TR" altLang="tr-TR" b="0" dirty="0" err="1"/>
              <a:t>Lifestyles</a:t>
            </a:r>
            <a:r>
              <a:rPr lang="tr-TR" altLang="tr-TR" b="0" dirty="0"/>
              <a:t> </a:t>
            </a:r>
            <a:r>
              <a:rPr lang="tr-TR" altLang="tr-TR" b="0" dirty="0" err="1"/>
              <a:t>and</a:t>
            </a:r>
            <a:r>
              <a:rPr lang="tr-TR" altLang="tr-TR" b="0" dirty="0"/>
              <a:t> </a:t>
            </a:r>
            <a:r>
              <a:rPr lang="tr-TR" altLang="tr-TR" b="0" dirty="0" err="1"/>
              <a:t>Integrative</a:t>
            </a:r>
            <a:r>
              <a:rPr lang="tr-TR" altLang="tr-TR" b="0" dirty="0"/>
              <a:t> </a:t>
            </a:r>
            <a:br>
              <a:rPr lang="tr-TR" altLang="tr-TR" b="0" dirty="0"/>
            </a:br>
            <a:r>
              <a:rPr lang="tr-TR" altLang="tr-TR" b="0" dirty="0" err="1"/>
              <a:t>Medicine</a:t>
            </a:r>
            <a:r>
              <a:rPr lang="tr-TR" altLang="tr-TR" b="0" dirty="0"/>
              <a:t> Center (CAM)</a:t>
            </a:r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60 000 </a:t>
            </a:r>
            <a:r>
              <a:rPr lang="tr-TR" altLang="tr-TR" b="0" dirty="0" err="1"/>
              <a:t>inpatients</a:t>
            </a:r>
            <a:r>
              <a:rPr lang="tr-TR" altLang="tr-TR" b="0" dirty="0"/>
              <a:t>/</a:t>
            </a:r>
            <a:r>
              <a:rPr lang="tr-TR" altLang="tr-TR" b="0" dirty="0" err="1"/>
              <a:t>year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35 000 </a:t>
            </a:r>
            <a:r>
              <a:rPr lang="tr-TR" altLang="tr-TR" b="0" dirty="0" err="1"/>
              <a:t>surgical</a:t>
            </a:r>
            <a:r>
              <a:rPr lang="tr-TR" altLang="tr-TR" b="0" dirty="0"/>
              <a:t> </a:t>
            </a:r>
            <a:r>
              <a:rPr lang="tr-TR" altLang="tr-TR" b="0" dirty="0" err="1"/>
              <a:t>interventions</a:t>
            </a:r>
            <a:r>
              <a:rPr lang="tr-TR" altLang="tr-TR" b="0" dirty="0"/>
              <a:t>/</a:t>
            </a:r>
            <a:r>
              <a:rPr lang="tr-TR" altLang="tr-TR" b="0" dirty="0" err="1"/>
              <a:t>year</a:t>
            </a:r>
            <a:endParaRPr lang="tr-TR" altLang="tr-TR" b="0" dirty="0"/>
          </a:p>
          <a:p>
            <a:pPr marL="723900" lvl="1" indent="-266700">
              <a:spcBef>
                <a:spcPts val="600"/>
              </a:spcBef>
              <a:buFont typeface="Arial" charset="0"/>
              <a:buChar char="•"/>
            </a:pPr>
            <a:r>
              <a:rPr lang="tr-TR" altLang="tr-TR" b="0" dirty="0"/>
              <a:t>650 000 </a:t>
            </a:r>
            <a:r>
              <a:rPr lang="tr-TR" altLang="tr-TR" b="0" dirty="0" err="1"/>
              <a:t>outpatient</a:t>
            </a:r>
            <a:r>
              <a:rPr lang="tr-TR" altLang="tr-TR" b="0" dirty="0"/>
              <a:t> </a:t>
            </a:r>
            <a:r>
              <a:rPr lang="tr-TR" altLang="tr-TR" b="0" dirty="0" err="1"/>
              <a:t>visits</a:t>
            </a:r>
            <a:r>
              <a:rPr lang="tr-TR" altLang="tr-TR" b="0" dirty="0"/>
              <a:t>/</a:t>
            </a:r>
            <a:r>
              <a:rPr lang="tr-TR" altLang="tr-TR" b="0" dirty="0" err="1"/>
              <a:t>year</a:t>
            </a:r>
            <a:endParaRPr lang="en-US" altLang="tr-TR" b="0" dirty="0"/>
          </a:p>
        </p:txBody>
      </p:sp>
      <p:pic>
        <p:nvPicPr>
          <p:cNvPr id="10248" name="Picture 4" descr="http://www.atauni.edu.tr/userfiles/171722-c98aac6c9284995e494ca874d7a3db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997200"/>
            <a:ext cx="26304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1172944"/>
            <a:ext cx="2628000" cy="17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072" y="4905362"/>
            <a:ext cx="2640715" cy="1763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00808" y="0"/>
            <a:ext cx="3259194" cy="1777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4581128"/>
            <a:ext cx="2253832" cy="1503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3212976"/>
            <a:ext cx="2268000" cy="1251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1772816"/>
            <a:ext cx="1979999" cy="1483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0" y="3"/>
            <a:ext cx="2268000" cy="15861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dirty="0" err="1" smtClean="0"/>
              <a:t>Academic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Staff</a:t>
            </a:r>
            <a:endParaRPr lang="tr-TR" altLang="tr-T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23</a:t>
            </a: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5089AC6-A0A8-4195-85E5-20897E1785D2}" type="slidenum">
              <a:rPr lang="en-US" altLang="tr-TR" sz="1400">
                <a:solidFill>
                  <a:schemeClr val="bg2"/>
                </a:solidFill>
              </a:rPr>
              <a:pPr/>
              <a:t>9</a:t>
            </a:fld>
            <a:endParaRPr lang="en-US" altLang="tr-TR" sz="1400">
              <a:solidFill>
                <a:schemeClr val="bg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85615"/>
              </p:ext>
            </p:extLst>
          </p:nvPr>
        </p:nvGraphicFramePr>
        <p:xfrm>
          <a:off x="1524000" y="980728"/>
          <a:ext cx="6096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9201</TotalTime>
  <Words>918</Words>
  <Application>Microsoft Macintosh PowerPoint</Application>
  <PresentationFormat>On-screen Show (4:3)</PresentationFormat>
  <Paragraphs>219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Atatürk University (1957)</vt:lpstr>
      <vt:lpstr>Atatürk University</vt:lpstr>
      <vt:lpstr>Medical Faculty</vt:lpstr>
      <vt:lpstr>Turkish section was founded in 1962 English section was founded in 2008</vt:lpstr>
      <vt:lpstr>PowerPoint Presentation</vt:lpstr>
      <vt:lpstr>Acceptance Procedure</vt:lpstr>
      <vt:lpstr>Medical Faculty Research Hospital</vt:lpstr>
      <vt:lpstr>Academic Staff</vt:lpstr>
      <vt:lpstr>PowerPoint Presentation</vt:lpstr>
      <vt:lpstr>To Be a Part of the Academic Staff</vt:lpstr>
      <vt:lpstr>ESRUC</vt:lpstr>
      <vt:lpstr>TUNIB</vt:lpstr>
      <vt:lpstr>Mevlana Exchange Program</vt:lpstr>
      <vt:lpstr>Turkish Academy of Sciences </vt:lpstr>
      <vt:lpstr>Visiting Professors</vt:lpstr>
      <vt:lpstr>Permanent Staff</vt:lpstr>
      <vt:lpstr>Infrastructure</vt:lpstr>
      <vt:lpstr>PowerPoint Presentation</vt:lpstr>
      <vt:lpstr>PowerPoint Presentation</vt:lpstr>
      <vt:lpstr>Graduates</vt:lpstr>
      <vt:lpstr>CONCLUSION</vt:lpstr>
      <vt:lpstr>RAHMET!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Zekeriya Aktürk</dc:creator>
  <cp:lastModifiedBy>Zekeriya Akturk</cp:lastModifiedBy>
  <cp:revision>819</cp:revision>
  <dcterms:created xsi:type="dcterms:W3CDTF">2000-08-24T07:17:57Z</dcterms:created>
  <dcterms:modified xsi:type="dcterms:W3CDTF">2013-10-09T16:38:55Z</dcterms:modified>
</cp:coreProperties>
</file>