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4" r:id="rId2"/>
    <p:sldId id="292" r:id="rId3"/>
    <p:sldId id="270" r:id="rId4"/>
    <p:sldId id="269" r:id="rId5"/>
    <p:sldId id="266" r:id="rId6"/>
    <p:sldId id="293" r:id="rId7"/>
    <p:sldId id="258" r:id="rId8"/>
    <p:sldId id="257" r:id="rId9"/>
    <p:sldId id="263" r:id="rId10"/>
    <p:sldId id="267" r:id="rId11"/>
    <p:sldId id="265" r:id="rId12"/>
    <p:sldId id="271" r:id="rId13"/>
    <p:sldId id="272" r:id="rId14"/>
    <p:sldId id="274" r:id="rId15"/>
    <p:sldId id="273" r:id="rId16"/>
    <p:sldId id="275" r:id="rId17"/>
    <p:sldId id="276" r:id="rId18"/>
    <p:sldId id="277" r:id="rId19"/>
    <p:sldId id="278" r:id="rId20"/>
    <p:sldId id="279" r:id="rId21"/>
    <p:sldId id="280" r:id="rId22"/>
    <p:sldId id="281" r:id="rId23"/>
    <p:sldId id="282" r:id="rId24"/>
    <p:sldId id="283" r:id="rId25"/>
    <p:sldId id="289" r:id="rId26"/>
    <p:sldId id="295" r:id="rId27"/>
    <p:sldId id="296" r:id="rId28"/>
    <p:sldId id="297" r:id="rId29"/>
    <p:sldId id="290" r:id="rId30"/>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652" autoAdjust="0"/>
  </p:normalViewPr>
  <p:slideViewPr>
    <p:cSldViewPr>
      <p:cViewPr varScale="1">
        <p:scale>
          <a:sx n="63" d="100"/>
          <a:sy n="63" d="100"/>
        </p:scale>
        <p:origin x="-1512" y="-18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0E8EF7A-3ED4-46F5-8D38-B4F9D6B224EA}" type="doc">
      <dgm:prSet loTypeId="urn:microsoft.com/office/officeart/2005/8/layout/hProcess9" loCatId="process" qsTypeId="urn:microsoft.com/office/officeart/2005/8/quickstyle/simple1" qsCatId="simple" csTypeId="urn:microsoft.com/office/officeart/2005/8/colors/colorful1" csCatId="colorful"/>
      <dgm:spPr/>
      <dgm:t>
        <a:bodyPr/>
        <a:lstStyle/>
        <a:p>
          <a:endParaRPr lang="tr-TR"/>
        </a:p>
      </dgm:t>
    </dgm:pt>
    <dgm:pt modelId="{585C6942-517F-4C1F-A084-0DC2C4D46B2D}">
      <dgm:prSet custT="1"/>
      <dgm:spPr/>
      <dgm:t>
        <a:bodyPr/>
        <a:lstStyle/>
        <a:p>
          <a:pPr rtl="0"/>
          <a:r>
            <a:rPr lang="tr-TR" sz="1800" dirty="0" smtClean="0"/>
            <a:t>Hemşirelik eğitiminin niteliğinin sorgulandığı ve iyileştirme önerilerinin saptandığı çeşitli toplantılar yapıldı, yapılmakta… </a:t>
          </a:r>
          <a:endParaRPr lang="tr-TR" sz="1800" dirty="0"/>
        </a:p>
      </dgm:t>
    </dgm:pt>
    <dgm:pt modelId="{66172D54-D94F-4135-B3AA-D1930C6BCF62}" type="parTrans" cxnId="{A939778F-7EF6-4059-840D-20A0994DD542}">
      <dgm:prSet/>
      <dgm:spPr/>
      <dgm:t>
        <a:bodyPr/>
        <a:lstStyle/>
        <a:p>
          <a:endParaRPr lang="tr-TR"/>
        </a:p>
      </dgm:t>
    </dgm:pt>
    <dgm:pt modelId="{758D503D-A6FA-4E35-8A9C-7520145E91AE}" type="sibTrans" cxnId="{A939778F-7EF6-4059-840D-20A0994DD542}">
      <dgm:prSet/>
      <dgm:spPr/>
      <dgm:t>
        <a:bodyPr/>
        <a:lstStyle/>
        <a:p>
          <a:endParaRPr lang="tr-TR"/>
        </a:p>
      </dgm:t>
    </dgm:pt>
    <dgm:pt modelId="{A86BD6EB-8E16-454C-BC69-2BE0C1BAD863}">
      <dgm:prSet custT="1"/>
      <dgm:spPr/>
      <dgm:t>
        <a:bodyPr/>
        <a:lstStyle/>
        <a:p>
          <a:pPr rtl="0"/>
          <a:r>
            <a:rPr lang="tr-TR" sz="1800" dirty="0" smtClean="0"/>
            <a:t>Hemşirelik eğitimi kongresi periyodik olarak yapılmakta… </a:t>
          </a:r>
          <a:endParaRPr lang="tr-TR" sz="1800" dirty="0"/>
        </a:p>
      </dgm:t>
    </dgm:pt>
    <dgm:pt modelId="{D07DEBB0-A0BD-403D-A17B-1A56352CC497}" type="parTrans" cxnId="{AABF7F5D-8072-48CF-B03F-818150C18B68}">
      <dgm:prSet/>
      <dgm:spPr/>
      <dgm:t>
        <a:bodyPr/>
        <a:lstStyle/>
        <a:p>
          <a:endParaRPr lang="tr-TR"/>
        </a:p>
      </dgm:t>
    </dgm:pt>
    <dgm:pt modelId="{8FBBE51A-8367-4632-8723-BE084FF6C8BF}" type="sibTrans" cxnId="{AABF7F5D-8072-48CF-B03F-818150C18B68}">
      <dgm:prSet/>
      <dgm:spPr/>
      <dgm:t>
        <a:bodyPr/>
        <a:lstStyle/>
        <a:p>
          <a:endParaRPr lang="tr-TR"/>
        </a:p>
      </dgm:t>
    </dgm:pt>
    <dgm:pt modelId="{58482304-C083-4499-9B0F-29F2CAE6A100}">
      <dgm:prSet custT="1"/>
      <dgm:spPr/>
      <dgm:t>
        <a:bodyPr/>
        <a:lstStyle/>
        <a:p>
          <a:pPr rtl="0"/>
          <a:r>
            <a:rPr lang="tr-TR" sz="1800" dirty="0" smtClean="0"/>
            <a:t>Eğitim kurumu yöneticilerinin toplantıları… </a:t>
          </a:r>
          <a:endParaRPr lang="tr-TR" sz="1800" dirty="0"/>
        </a:p>
      </dgm:t>
    </dgm:pt>
    <dgm:pt modelId="{A12F3E5F-95B4-4FFB-9234-FB2A66142A68}" type="parTrans" cxnId="{D547B6F0-C0B4-423F-B10E-D6981CFB7D8A}">
      <dgm:prSet/>
      <dgm:spPr/>
      <dgm:t>
        <a:bodyPr/>
        <a:lstStyle/>
        <a:p>
          <a:endParaRPr lang="tr-TR"/>
        </a:p>
      </dgm:t>
    </dgm:pt>
    <dgm:pt modelId="{2B71B94E-8F1A-4AF7-94EF-BD873A35038C}" type="sibTrans" cxnId="{D547B6F0-C0B4-423F-B10E-D6981CFB7D8A}">
      <dgm:prSet/>
      <dgm:spPr/>
      <dgm:t>
        <a:bodyPr/>
        <a:lstStyle/>
        <a:p>
          <a:endParaRPr lang="tr-TR"/>
        </a:p>
      </dgm:t>
    </dgm:pt>
    <dgm:pt modelId="{5582AF01-DDBB-4776-A82B-1CCAF10DFDEE}" type="pres">
      <dgm:prSet presAssocID="{80E8EF7A-3ED4-46F5-8D38-B4F9D6B224EA}" presName="CompostProcess" presStyleCnt="0">
        <dgm:presLayoutVars>
          <dgm:dir/>
          <dgm:resizeHandles val="exact"/>
        </dgm:presLayoutVars>
      </dgm:prSet>
      <dgm:spPr/>
      <dgm:t>
        <a:bodyPr/>
        <a:lstStyle/>
        <a:p>
          <a:endParaRPr lang="tr-TR"/>
        </a:p>
      </dgm:t>
    </dgm:pt>
    <dgm:pt modelId="{85DDEEA8-63E3-4056-B38D-B4E54B0527DF}" type="pres">
      <dgm:prSet presAssocID="{80E8EF7A-3ED4-46F5-8D38-B4F9D6B224EA}" presName="arrow" presStyleLbl="bgShp" presStyleIdx="0" presStyleCnt="1" custLinFactNeighborX="9853" custLinFactNeighborY="2880"/>
      <dgm:spPr/>
    </dgm:pt>
    <dgm:pt modelId="{16EC1BDC-A850-4B7A-AE9C-3D4FD4B9FB1C}" type="pres">
      <dgm:prSet presAssocID="{80E8EF7A-3ED4-46F5-8D38-B4F9D6B224EA}" presName="linearProcess" presStyleCnt="0"/>
      <dgm:spPr/>
    </dgm:pt>
    <dgm:pt modelId="{02ECDF78-ACBB-489D-B66B-D9BDE777EDB5}" type="pres">
      <dgm:prSet presAssocID="{585C6942-517F-4C1F-A084-0DC2C4D46B2D}" presName="textNode" presStyleLbl="node1" presStyleIdx="0" presStyleCnt="3">
        <dgm:presLayoutVars>
          <dgm:bulletEnabled val="1"/>
        </dgm:presLayoutVars>
      </dgm:prSet>
      <dgm:spPr/>
      <dgm:t>
        <a:bodyPr/>
        <a:lstStyle/>
        <a:p>
          <a:endParaRPr lang="tr-TR"/>
        </a:p>
      </dgm:t>
    </dgm:pt>
    <dgm:pt modelId="{1734ECC6-C9DB-4A19-A2FD-24B7FB3C7E1D}" type="pres">
      <dgm:prSet presAssocID="{758D503D-A6FA-4E35-8A9C-7520145E91AE}" presName="sibTrans" presStyleCnt="0"/>
      <dgm:spPr/>
    </dgm:pt>
    <dgm:pt modelId="{237C1C46-CBAC-4512-957E-67F90BA5862E}" type="pres">
      <dgm:prSet presAssocID="{A86BD6EB-8E16-454C-BC69-2BE0C1BAD863}" presName="textNode" presStyleLbl="node1" presStyleIdx="1" presStyleCnt="3" custLinFactNeighborX="-53550" custLinFactNeighborY="1053">
        <dgm:presLayoutVars>
          <dgm:bulletEnabled val="1"/>
        </dgm:presLayoutVars>
      </dgm:prSet>
      <dgm:spPr/>
      <dgm:t>
        <a:bodyPr/>
        <a:lstStyle/>
        <a:p>
          <a:endParaRPr lang="tr-TR"/>
        </a:p>
      </dgm:t>
    </dgm:pt>
    <dgm:pt modelId="{CE73167E-51C4-4640-80DF-21E0280523DA}" type="pres">
      <dgm:prSet presAssocID="{8FBBE51A-8367-4632-8723-BE084FF6C8BF}" presName="sibTrans" presStyleCnt="0"/>
      <dgm:spPr/>
    </dgm:pt>
    <dgm:pt modelId="{EABA0AD2-7A2B-4382-AF06-7594A77910DE}" type="pres">
      <dgm:prSet presAssocID="{58482304-C083-4499-9B0F-29F2CAE6A100}" presName="textNode" presStyleLbl="node1" presStyleIdx="2" presStyleCnt="3" custLinFactX="-4141" custLinFactNeighborX="-100000" custLinFactNeighborY="1053">
        <dgm:presLayoutVars>
          <dgm:bulletEnabled val="1"/>
        </dgm:presLayoutVars>
      </dgm:prSet>
      <dgm:spPr/>
      <dgm:t>
        <a:bodyPr/>
        <a:lstStyle/>
        <a:p>
          <a:endParaRPr lang="tr-TR"/>
        </a:p>
      </dgm:t>
    </dgm:pt>
  </dgm:ptLst>
  <dgm:cxnLst>
    <dgm:cxn modelId="{D547B6F0-C0B4-423F-B10E-D6981CFB7D8A}" srcId="{80E8EF7A-3ED4-46F5-8D38-B4F9D6B224EA}" destId="{58482304-C083-4499-9B0F-29F2CAE6A100}" srcOrd="2" destOrd="0" parTransId="{A12F3E5F-95B4-4FFB-9234-FB2A66142A68}" sibTransId="{2B71B94E-8F1A-4AF7-94EF-BD873A35038C}"/>
    <dgm:cxn modelId="{A939778F-7EF6-4059-840D-20A0994DD542}" srcId="{80E8EF7A-3ED4-46F5-8D38-B4F9D6B224EA}" destId="{585C6942-517F-4C1F-A084-0DC2C4D46B2D}" srcOrd="0" destOrd="0" parTransId="{66172D54-D94F-4135-B3AA-D1930C6BCF62}" sibTransId="{758D503D-A6FA-4E35-8A9C-7520145E91AE}"/>
    <dgm:cxn modelId="{3A054D03-13D0-4863-B6BA-16BAB93DAB60}" type="presOf" srcId="{A86BD6EB-8E16-454C-BC69-2BE0C1BAD863}" destId="{237C1C46-CBAC-4512-957E-67F90BA5862E}" srcOrd="0" destOrd="0" presId="urn:microsoft.com/office/officeart/2005/8/layout/hProcess9"/>
    <dgm:cxn modelId="{AABF7F5D-8072-48CF-B03F-818150C18B68}" srcId="{80E8EF7A-3ED4-46F5-8D38-B4F9D6B224EA}" destId="{A86BD6EB-8E16-454C-BC69-2BE0C1BAD863}" srcOrd="1" destOrd="0" parTransId="{D07DEBB0-A0BD-403D-A17B-1A56352CC497}" sibTransId="{8FBBE51A-8367-4632-8723-BE084FF6C8BF}"/>
    <dgm:cxn modelId="{A932ABCD-3A2C-445A-82F7-4954A52CF24C}" type="presOf" srcId="{80E8EF7A-3ED4-46F5-8D38-B4F9D6B224EA}" destId="{5582AF01-DDBB-4776-A82B-1CCAF10DFDEE}" srcOrd="0" destOrd="0" presId="urn:microsoft.com/office/officeart/2005/8/layout/hProcess9"/>
    <dgm:cxn modelId="{34778FA9-B4DF-4AEB-9792-89E93CC0284B}" type="presOf" srcId="{58482304-C083-4499-9B0F-29F2CAE6A100}" destId="{EABA0AD2-7A2B-4382-AF06-7594A77910DE}" srcOrd="0" destOrd="0" presId="urn:microsoft.com/office/officeart/2005/8/layout/hProcess9"/>
    <dgm:cxn modelId="{9E765F2D-16F0-49AD-BC51-299E1A2B2985}" type="presOf" srcId="{585C6942-517F-4C1F-A084-0DC2C4D46B2D}" destId="{02ECDF78-ACBB-489D-B66B-D9BDE777EDB5}" srcOrd="0" destOrd="0" presId="urn:microsoft.com/office/officeart/2005/8/layout/hProcess9"/>
    <dgm:cxn modelId="{61BBD1E3-DCDA-4BC4-A723-2B00124766E9}" type="presParOf" srcId="{5582AF01-DDBB-4776-A82B-1CCAF10DFDEE}" destId="{85DDEEA8-63E3-4056-B38D-B4E54B0527DF}" srcOrd="0" destOrd="0" presId="urn:microsoft.com/office/officeart/2005/8/layout/hProcess9"/>
    <dgm:cxn modelId="{3A2FC1C9-1AD2-4487-9D32-C856C34A09C5}" type="presParOf" srcId="{5582AF01-DDBB-4776-A82B-1CCAF10DFDEE}" destId="{16EC1BDC-A850-4B7A-AE9C-3D4FD4B9FB1C}" srcOrd="1" destOrd="0" presId="urn:microsoft.com/office/officeart/2005/8/layout/hProcess9"/>
    <dgm:cxn modelId="{FE068F8F-CB0A-4393-B731-759E5CC27F43}" type="presParOf" srcId="{16EC1BDC-A850-4B7A-AE9C-3D4FD4B9FB1C}" destId="{02ECDF78-ACBB-489D-B66B-D9BDE777EDB5}" srcOrd="0" destOrd="0" presId="urn:microsoft.com/office/officeart/2005/8/layout/hProcess9"/>
    <dgm:cxn modelId="{3CA6B0CE-011A-46B6-8877-259AB99DED87}" type="presParOf" srcId="{16EC1BDC-A850-4B7A-AE9C-3D4FD4B9FB1C}" destId="{1734ECC6-C9DB-4A19-A2FD-24B7FB3C7E1D}" srcOrd="1" destOrd="0" presId="urn:microsoft.com/office/officeart/2005/8/layout/hProcess9"/>
    <dgm:cxn modelId="{A9D74D00-3B17-4C13-B768-16AD03F0BD97}" type="presParOf" srcId="{16EC1BDC-A850-4B7A-AE9C-3D4FD4B9FB1C}" destId="{237C1C46-CBAC-4512-957E-67F90BA5862E}" srcOrd="2" destOrd="0" presId="urn:microsoft.com/office/officeart/2005/8/layout/hProcess9"/>
    <dgm:cxn modelId="{E1A138DA-FDAD-41CE-8786-F48895029AD1}" type="presParOf" srcId="{16EC1BDC-A850-4B7A-AE9C-3D4FD4B9FB1C}" destId="{CE73167E-51C4-4640-80DF-21E0280523DA}" srcOrd="3" destOrd="0" presId="urn:microsoft.com/office/officeart/2005/8/layout/hProcess9"/>
    <dgm:cxn modelId="{EE063D9B-C202-4A54-9690-D2A87D6E10E7}" type="presParOf" srcId="{16EC1BDC-A850-4B7A-AE9C-3D4FD4B9FB1C}" destId="{EABA0AD2-7A2B-4382-AF06-7594A77910DE}"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BA57E11-A2CB-4968-8304-BFFED02FE25F}" type="doc">
      <dgm:prSet loTypeId="urn:microsoft.com/office/officeart/2005/8/layout/vList2" loCatId="list" qsTypeId="urn:microsoft.com/office/officeart/2005/8/quickstyle/3d1" qsCatId="3D" csTypeId="urn:microsoft.com/office/officeart/2005/8/colors/colorful2" csCatId="colorful"/>
      <dgm:spPr/>
      <dgm:t>
        <a:bodyPr/>
        <a:lstStyle/>
        <a:p>
          <a:endParaRPr lang="tr-TR"/>
        </a:p>
      </dgm:t>
    </dgm:pt>
    <dgm:pt modelId="{4A3FCC3F-E102-4BEA-BCA1-79F9129A6FF5}">
      <dgm:prSet custT="1"/>
      <dgm:spPr/>
      <dgm:t>
        <a:bodyPr/>
        <a:lstStyle/>
        <a:p>
          <a:pPr rtl="0"/>
          <a:r>
            <a:rPr lang="tr-TR" sz="2400" dirty="0" smtClean="0"/>
            <a:t>Ulusal Hemşirelik Eğitimi Akreditasyon Standartları doğrultusunda kurumları bilgilendirme amaçlı eğitim ve danışmanlık programları ile belgelerini hazırlamak,</a:t>
          </a:r>
          <a:endParaRPr lang="tr-TR" sz="2400" dirty="0"/>
        </a:p>
      </dgm:t>
    </dgm:pt>
    <dgm:pt modelId="{79FBB776-FDB1-42A0-8AD5-61F0B2505969}" type="parTrans" cxnId="{8FD043E0-E705-40B6-ADD5-1B9E02D8F5D3}">
      <dgm:prSet/>
      <dgm:spPr/>
      <dgm:t>
        <a:bodyPr/>
        <a:lstStyle/>
        <a:p>
          <a:endParaRPr lang="tr-TR"/>
        </a:p>
      </dgm:t>
    </dgm:pt>
    <dgm:pt modelId="{B3545A14-90E8-404D-8336-FB272890EE40}" type="sibTrans" cxnId="{8FD043E0-E705-40B6-ADD5-1B9E02D8F5D3}">
      <dgm:prSet/>
      <dgm:spPr/>
      <dgm:t>
        <a:bodyPr/>
        <a:lstStyle/>
        <a:p>
          <a:endParaRPr lang="tr-TR"/>
        </a:p>
      </dgm:t>
    </dgm:pt>
    <dgm:pt modelId="{1808C7D5-857E-4244-BE56-87A846BCA3D5}">
      <dgm:prSet custT="1"/>
      <dgm:spPr/>
      <dgm:t>
        <a:bodyPr/>
        <a:lstStyle/>
        <a:p>
          <a:pPr rtl="0"/>
          <a:r>
            <a:rPr lang="tr-TR" sz="2400" dirty="0" smtClean="0"/>
            <a:t>Akreditasyon sürecine başvuran, başvurmayı düşünen tüm kurumların talebi ve HEMED Yönetim Kurulu'nun görevlendirmesi ile ilgili konularda kurumlara bilgilendirme ve ileri eğitim ve danışmanlık hizmetleri vermek, </a:t>
          </a:r>
          <a:endParaRPr lang="tr-TR" sz="2400" dirty="0"/>
        </a:p>
      </dgm:t>
    </dgm:pt>
    <dgm:pt modelId="{6614395F-4F6D-47A4-BE21-CC8E50447884}" type="parTrans" cxnId="{270BB6C2-3F83-4E4D-B984-A22E500D95D1}">
      <dgm:prSet/>
      <dgm:spPr/>
      <dgm:t>
        <a:bodyPr/>
        <a:lstStyle/>
        <a:p>
          <a:endParaRPr lang="tr-TR"/>
        </a:p>
      </dgm:t>
    </dgm:pt>
    <dgm:pt modelId="{7698B411-7549-4A18-A779-35D03068B89D}" type="sibTrans" cxnId="{270BB6C2-3F83-4E4D-B984-A22E500D95D1}">
      <dgm:prSet/>
      <dgm:spPr/>
      <dgm:t>
        <a:bodyPr/>
        <a:lstStyle/>
        <a:p>
          <a:endParaRPr lang="tr-TR"/>
        </a:p>
      </dgm:t>
    </dgm:pt>
    <dgm:pt modelId="{E0EC184E-A637-482B-9444-18833DFA0F7A}">
      <dgm:prSet custT="1"/>
      <dgm:spPr/>
      <dgm:t>
        <a:bodyPr/>
        <a:lstStyle/>
        <a:p>
          <a:pPr rtl="0"/>
          <a:r>
            <a:rPr lang="tr-TR" sz="2400" dirty="0" smtClean="0"/>
            <a:t>HEAK ve diğer komisyonlarda görev alan üyelere eğitim ve danışmanlık hizmeti vermek, </a:t>
          </a:r>
          <a:endParaRPr lang="tr-TR" sz="2400" dirty="0"/>
        </a:p>
      </dgm:t>
    </dgm:pt>
    <dgm:pt modelId="{C9745AE8-B44F-4F94-81B1-3E585C17B62D}" type="parTrans" cxnId="{73884BC9-65B4-40CA-9ACE-700263306B81}">
      <dgm:prSet/>
      <dgm:spPr/>
      <dgm:t>
        <a:bodyPr/>
        <a:lstStyle/>
        <a:p>
          <a:endParaRPr lang="tr-TR"/>
        </a:p>
      </dgm:t>
    </dgm:pt>
    <dgm:pt modelId="{52BA3CD4-A822-4B9E-B3AF-69AD75B713DE}" type="sibTrans" cxnId="{73884BC9-65B4-40CA-9ACE-700263306B81}">
      <dgm:prSet/>
      <dgm:spPr/>
      <dgm:t>
        <a:bodyPr/>
        <a:lstStyle/>
        <a:p>
          <a:endParaRPr lang="tr-TR"/>
        </a:p>
      </dgm:t>
    </dgm:pt>
    <dgm:pt modelId="{B2175CBF-7757-4725-8F3D-EBF1CFEC42C1}">
      <dgm:prSet custT="1"/>
      <dgm:spPr/>
      <dgm:t>
        <a:bodyPr/>
        <a:lstStyle/>
        <a:p>
          <a:pPr rtl="0"/>
          <a:r>
            <a:rPr lang="tr-TR" sz="2400" dirty="0" smtClean="0"/>
            <a:t>Akreditasyon süreci ile ilgili başvuru formu, kılavuz gibi belgeleri hazırlamaktır.</a:t>
          </a:r>
          <a:endParaRPr lang="tr-TR" sz="2400" dirty="0"/>
        </a:p>
      </dgm:t>
    </dgm:pt>
    <dgm:pt modelId="{366F5CF9-BEE4-4908-BC8B-A256C5780388}" type="parTrans" cxnId="{062B9561-FD8C-4706-80BE-C6EF99DD3FC2}">
      <dgm:prSet/>
      <dgm:spPr/>
      <dgm:t>
        <a:bodyPr/>
        <a:lstStyle/>
        <a:p>
          <a:endParaRPr lang="tr-TR"/>
        </a:p>
      </dgm:t>
    </dgm:pt>
    <dgm:pt modelId="{28969D68-CCAE-4E0F-A0F6-512F6EB6B59C}" type="sibTrans" cxnId="{062B9561-FD8C-4706-80BE-C6EF99DD3FC2}">
      <dgm:prSet/>
      <dgm:spPr/>
      <dgm:t>
        <a:bodyPr/>
        <a:lstStyle/>
        <a:p>
          <a:endParaRPr lang="tr-TR"/>
        </a:p>
      </dgm:t>
    </dgm:pt>
    <dgm:pt modelId="{51570209-8BE6-49E2-864B-F8C4D76331AA}" type="pres">
      <dgm:prSet presAssocID="{8BA57E11-A2CB-4968-8304-BFFED02FE25F}" presName="linear" presStyleCnt="0">
        <dgm:presLayoutVars>
          <dgm:animLvl val="lvl"/>
          <dgm:resizeHandles val="exact"/>
        </dgm:presLayoutVars>
      </dgm:prSet>
      <dgm:spPr/>
      <dgm:t>
        <a:bodyPr/>
        <a:lstStyle/>
        <a:p>
          <a:endParaRPr lang="tr-TR"/>
        </a:p>
      </dgm:t>
    </dgm:pt>
    <dgm:pt modelId="{C572E3A0-B377-4E5C-A8B3-191D17301855}" type="pres">
      <dgm:prSet presAssocID="{4A3FCC3F-E102-4BEA-BCA1-79F9129A6FF5}" presName="parentText" presStyleLbl="node1" presStyleIdx="0" presStyleCnt="4">
        <dgm:presLayoutVars>
          <dgm:chMax val="0"/>
          <dgm:bulletEnabled val="1"/>
        </dgm:presLayoutVars>
      </dgm:prSet>
      <dgm:spPr/>
      <dgm:t>
        <a:bodyPr/>
        <a:lstStyle/>
        <a:p>
          <a:endParaRPr lang="tr-TR"/>
        </a:p>
      </dgm:t>
    </dgm:pt>
    <dgm:pt modelId="{ED6FD2FE-A682-464D-B163-4286F9FA1811}" type="pres">
      <dgm:prSet presAssocID="{B3545A14-90E8-404D-8336-FB272890EE40}" presName="spacer" presStyleCnt="0"/>
      <dgm:spPr/>
    </dgm:pt>
    <dgm:pt modelId="{0EA294CB-9FDB-488E-B7D2-0352EAD9A039}" type="pres">
      <dgm:prSet presAssocID="{1808C7D5-857E-4244-BE56-87A846BCA3D5}" presName="parentText" presStyleLbl="node1" presStyleIdx="1" presStyleCnt="4">
        <dgm:presLayoutVars>
          <dgm:chMax val="0"/>
          <dgm:bulletEnabled val="1"/>
        </dgm:presLayoutVars>
      </dgm:prSet>
      <dgm:spPr/>
      <dgm:t>
        <a:bodyPr/>
        <a:lstStyle/>
        <a:p>
          <a:endParaRPr lang="tr-TR"/>
        </a:p>
      </dgm:t>
    </dgm:pt>
    <dgm:pt modelId="{3AABDE2B-20C9-401E-B706-259F35DA41E5}" type="pres">
      <dgm:prSet presAssocID="{7698B411-7549-4A18-A779-35D03068B89D}" presName="spacer" presStyleCnt="0"/>
      <dgm:spPr/>
    </dgm:pt>
    <dgm:pt modelId="{C0F94975-06F1-4903-BF9D-27063B3EB8C4}" type="pres">
      <dgm:prSet presAssocID="{E0EC184E-A637-482B-9444-18833DFA0F7A}" presName="parentText" presStyleLbl="node1" presStyleIdx="2" presStyleCnt="4">
        <dgm:presLayoutVars>
          <dgm:chMax val="0"/>
          <dgm:bulletEnabled val="1"/>
        </dgm:presLayoutVars>
      </dgm:prSet>
      <dgm:spPr/>
      <dgm:t>
        <a:bodyPr/>
        <a:lstStyle/>
        <a:p>
          <a:endParaRPr lang="tr-TR"/>
        </a:p>
      </dgm:t>
    </dgm:pt>
    <dgm:pt modelId="{3CB64326-6E79-45F0-97C1-2055E40F89AB}" type="pres">
      <dgm:prSet presAssocID="{52BA3CD4-A822-4B9E-B3AF-69AD75B713DE}" presName="spacer" presStyleCnt="0"/>
      <dgm:spPr/>
    </dgm:pt>
    <dgm:pt modelId="{561C9597-7CD9-48C7-8577-24D45B67A854}" type="pres">
      <dgm:prSet presAssocID="{B2175CBF-7757-4725-8F3D-EBF1CFEC42C1}" presName="parentText" presStyleLbl="node1" presStyleIdx="3" presStyleCnt="4">
        <dgm:presLayoutVars>
          <dgm:chMax val="0"/>
          <dgm:bulletEnabled val="1"/>
        </dgm:presLayoutVars>
      </dgm:prSet>
      <dgm:spPr/>
      <dgm:t>
        <a:bodyPr/>
        <a:lstStyle/>
        <a:p>
          <a:endParaRPr lang="tr-TR"/>
        </a:p>
      </dgm:t>
    </dgm:pt>
  </dgm:ptLst>
  <dgm:cxnLst>
    <dgm:cxn modelId="{062B9561-FD8C-4706-80BE-C6EF99DD3FC2}" srcId="{8BA57E11-A2CB-4968-8304-BFFED02FE25F}" destId="{B2175CBF-7757-4725-8F3D-EBF1CFEC42C1}" srcOrd="3" destOrd="0" parTransId="{366F5CF9-BEE4-4908-BC8B-A256C5780388}" sibTransId="{28969D68-CCAE-4E0F-A0F6-512F6EB6B59C}"/>
    <dgm:cxn modelId="{A2725B5B-B3FA-43F9-8979-1ECE414BF5D6}" type="presOf" srcId="{8BA57E11-A2CB-4968-8304-BFFED02FE25F}" destId="{51570209-8BE6-49E2-864B-F8C4D76331AA}" srcOrd="0" destOrd="0" presId="urn:microsoft.com/office/officeart/2005/8/layout/vList2"/>
    <dgm:cxn modelId="{FB54FD85-5DD7-42B3-9664-DCB6B578C848}" type="presOf" srcId="{E0EC184E-A637-482B-9444-18833DFA0F7A}" destId="{C0F94975-06F1-4903-BF9D-27063B3EB8C4}" srcOrd="0" destOrd="0" presId="urn:microsoft.com/office/officeart/2005/8/layout/vList2"/>
    <dgm:cxn modelId="{73884BC9-65B4-40CA-9ACE-700263306B81}" srcId="{8BA57E11-A2CB-4968-8304-BFFED02FE25F}" destId="{E0EC184E-A637-482B-9444-18833DFA0F7A}" srcOrd="2" destOrd="0" parTransId="{C9745AE8-B44F-4F94-81B1-3E585C17B62D}" sibTransId="{52BA3CD4-A822-4B9E-B3AF-69AD75B713DE}"/>
    <dgm:cxn modelId="{C79E6210-E534-4E11-B227-74E38D288D13}" type="presOf" srcId="{4A3FCC3F-E102-4BEA-BCA1-79F9129A6FF5}" destId="{C572E3A0-B377-4E5C-A8B3-191D17301855}" srcOrd="0" destOrd="0" presId="urn:microsoft.com/office/officeart/2005/8/layout/vList2"/>
    <dgm:cxn modelId="{270BB6C2-3F83-4E4D-B984-A22E500D95D1}" srcId="{8BA57E11-A2CB-4968-8304-BFFED02FE25F}" destId="{1808C7D5-857E-4244-BE56-87A846BCA3D5}" srcOrd="1" destOrd="0" parTransId="{6614395F-4F6D-47A4-BE21-CC8E50447884}" sibTransId="{7698B411-7549-4A18-A779-35D03068B89D}"/>
    <dgm:cxn modelId="{8FD043E0-E705-40B6-ADD5-1B9E02D8F5D3}" srcId="{8BA57E11-A2CB-4968-8304-BFFED02FE25F}" destId="{4A3FCC3F-E102-4BEA-BCA1-79F9129A6FF5}" srcOrd="0" destOrd="0" parTransId="{79FBB776-FDB1-42A0-8AD5-61F0B2505969}" sibTransId="{B3545A14-90E8-404D-8336-FB272890EE40}"/>
    <dgm:cxn modelId="{E5687A13-78A9-4F7F-995B-30C8B8C56BF8}" type="presOf" srcId="{1808C7D5-857E-4244-BE56-87A846BCA3D5}" destId="{0EA294CB-9FDB-488E-B7D2-0352EAD9A039}" srcOrd="0" destOrd="0" presId="urn:microsoft.com/office/officeart/2005/8/layout/vList2"/>
    <dgm:cxn modelId="{BD80F599-DDC2-4C8A-B0C6-69D339F7EE77}" type="presOf" srcId="{B2175CBF-7757-4725-8F3D-EBF1CFEC42C1}" destId="{561C9597-7CD9-48C7-8577-24D45B67A854}" srcOrd="0" destOrd="0" presId="urn:microsoft.com/office/officeart/2005/8/layout/vList2"/>
    <dgm:cxn modelId="{2F11DE1F-0DC0-4111-A02E-D229CC027AE7}" type="presParOf" srcId="{51570209-8BE6-49E2-864B-F8C4D76331AA}" destId="{C572E3A0-B377-4E5C-A8B3-191D17301855}" srcOrd="0" destOrd="0" presId="urn:microsoft.com/office/officeart/2005/8/layout/vList2"/>
    <dgm:cxn modelId="{005A0EC5-FCBA-48A8-9222-56823A3FD7A0}" type="presParOf" srcId="{51570209-8BE6-49E2-864B-F8C4D76331AA}" destId="{ED6FD2FE-A682-464D-B163-4286F9FA1811}" srcOrd="1" destOrd="0" presId="urn:microsoft.com/office/officeart/2005/8/layout/vList2"/>
    <dgm:cxn modelId="{6BD9B54A-4613-4940-A8D6-1D1604DD8C42}" type="presParOf" srcId="{51570209-8BE6-49E2-864B-F8C4D76331AA}" destId="{0EA294CB-9FDB-488E-B7D2-0352EAD9A039}" srcOrd="2" destOrd="0" presId="urn:microsoft.com/office/officeart/2005/8/layout/vList2"/>
    <dgm:cxn modelId="{A98AB437-1290-4A57-B80C-7DF77B5661C4}" type="presParOf" srcId="{51570209-8BE6-49E2-864B-F8C4D76331AA}" destId="{3AABDE2B-20C9-401E-B706-259F35DA41E5}" srcOrd="3" destOrd="0" presId="urn:microsoft.com/office/officeart/2005/8/layout/vList2"/>
    <dgm:cxn modelId="{561AF5F8-1BA0-4832-BB08-F6A0ED1AA128}" type="presParOf" srcId="{51570209-8BE6-49E2-864B-F8C4D76331AA}" destId="{C0F94975-06F1-4903-BF9D-27063B3EB8C4}" srcOrd="4" destOrd="0" presId="urn:microsoft.com/office/officeart/2005/8/layout/vList2"/>
    <dgm:cxn modelId="{8746EF17-A466-4F27-BB5D-55166FE1E93E}" type="presParOf" srcId="{51570209-8BE6-49E2-864B-F8C4D76331AA}" destId="{3CB64326-6E79-45F0-97C1-2055E40F89AB}" srcOrd="5" destOrd="0" presId="urn:microsoft.com/office/officeart/2005/8/layout/vList2"/>
    <dgm:cxn modelId="{147B9A22-248B-41B7-9FF6-6CF1B18A367C}" type="presParOf" srcId="{51570209-8BE6-49E2-864B-F8C4D76331AA}" destId="{561C9597-7CD9-48C7-8577-24D45B67A854}"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4F3158A-BCBC-4AAC-9839-1D20A907497D}" type="doc">
      <dgm:prSet loTypeId="urn:microsoft.com/office/officeart/2005/8/layout/process1" loCatId="process" qsTypeId="urn:microsoft.com/office/officeart/2005/8/quickstyle/3d3" qsCatId="3D" csTypeId="urn:microsoft.com/office/officeart/2005/8/colors/colorful4" csCatId="colorful" phldr="1"/>
      <dgm:spPr/>
      <dgm:t>
        <a:bodyPr/>
        <a:lstStyle/>
        <a:p>
          <a:endParaRPr lang="tr-TR"/>
        </a:p>
      </dgm:t>
    </dgm:pt>
    <dgm:pt modelId="{1E9DC592-C9F2-4F36-8FDA-07C967A93AF6}">
      <dgm:prSet custT="1"/>
      <dgm:spPr/>
      <dgm:t>
        <a:bodyPr/>
        <a:lstStyle/>
        <a:p>
          <a:pPr algn="ctr" rtl="0"/>
          <a:r>
            <a:rPr lang="tr-TR" sz="2400" b="1" dirty="0" smtClean="0"/>
            <a:t>Türkiye’de lisans ve lisansüstü hemşirelik eğitiminin niteliğini geliştirmeyi ve sürdürmeyi amaçlayan </a:t>
          </a:r>
          <a:r>
            <a:rPr lang="tr-TR" sz="2800" b="1" dirty="0" smtClean="0">
              <a:solidFill>
                <a:srgbClr val="002060"/>
              </a:solidFill>
            </a:rPr>
            <a:t>“HEMŞİRELİK EĞİTİMİ DERNEĞİ</a:t>
          </a:r>
          <a:r>
            <a:rPr lang="tr-TR" sz="2800" b="1" i="1" dirty="0" smtClean="0">
              <a:solidFill>
                <a:srgbClr val="002060"/>
              </a:solidFill>
            </a:rPr>
            <a:t>” </a:t>
          </a:r>
          <a:r>
            <a:rPr lang="tr-TR" sz="2400" b="1" dirty="0" smtClean="0"/>
            <a:t>kuruldu. </a:t>
          </a:r>
          <a:endParaRPr lang="tr-TR" sz="2400" b="1" dirty="0"/>
        </a:p>
      </dgm:t>
    </dgm:pt>
    <dgm:pt modelId="{9F3082BF-8C6F-4B71-B93C-EF8E230D1CFF}" type="parTrans" cxnId="{B734D5DE-4447-4E8D-9D4F-6668B9AA269E}">
      <dgm:prSet/>
      <dgm:spPr/>
      <dgm:t>
        <a:bodyPr/>
        <a:lstStyle/>
        <a:p>
          <a:endParaRPr lang="tr-TR"/>
        </a:p>
      </dgm:t>
    </dgm:pt>
    <dgm:pt modelId="{C332B2D6-BB18-42F0-964D-A158842DF316}" type="sibTrans" cxnId="{B734D5DE-4447-4E8D-9D4F-6668B9AA269E}">
      <dgm:prSet/>
      <dgm:spPr>
        <a:solidFill>
          <a:schemeClr val="accent2">
            <a:lumMod val="40000"/>
            <a:lumOff val="60000"/>
          </a:schemeClr>
        </a:solidFill>
      </dgm:spPr>
      <dgm:t>
        <a:bodyPr/>
        <a:lstStyle/>
        <a:p>
          <a:endParaRPr lang="tr-TR"/>
        </a:p>
      </dgm:t>
    </dgm:pt>
    <dgm:pt modelId="{1D0D90A3-5BF8-4BEA-9E25-2C079A9EBB59}">
      <dgm:prSet custT="1"/>
      <dgm:spPr/>
      <dgm:t>
        <a:bodyPr/>
        <a:lstStyle/>
        <a:p>
          <a:pPr algn="ctr" rtl="0"/>
          <a:r>
            <a:rPr lang="tr-TR" sz="2400" b="1" dirty="0" smtClean="0"/>
            <a:t>Lisans ve lisansüstü hemşirelik eğitim programlarının akreditasyon çalışmalarını yapmak ve akredite etmek üzere</a:t>
          </a:r>
        </a:p>
        <a:p>
          <a:pPr algn="ctr" rtl="0"/>
          <a:r>
            <a:rPr lang="tr-TR" sz="2400" b="1" dirty="0" smtClean="0"/>
            <a:t> </a:t>
          </a:r>
          <a:r>
            <a:rPr lang="tr-TR" sz="2400" b="1" u="sng" dirty="0" smtClean="0"/>
            <a:t>HEMŞİRELİK EĞİTİMİ AKREDİTASYON KURULU (HEAK) ÇALIŞMA YÖNETMELİĞİ </a:t>
          </a:r>
          <a:r>
            <a:rPr lang="tr-TR" sz="2400" b="1" dirty="0" smtClean="0"/>
            <a:t>hazırlandı.</a:t>
          </a:r>
          <a:endParaRPr lang="tr-TR" sz="2400" b="1" dirty="0"/>
        </a:p>
      </dgm:t>
    </dgm:pt>
    <dgm:pt modelId="{BECBCB6D-00FE-4545-9027-E1FC82919BB1}" type="parTrans" cxnId="{F73F25D3-1126-496D-88F1-08B2A3495808}">
      <dgm:prSet/>
      <dgm:spPr/>
      <dgm:t>
        <a:bodyPr/>
        <a:lstStyle/>
        <a:p>
          <a:endParaRPr lang="tr-TR"/>
        </a:p>
      </dgm:t>
    </dgm:pt>
    <dgm:pt modelId="{3EDBBCEC-52C9-4021-8EE7-9DBECA868A65}" type="sibTrans" cxnId="{F73F25D3-1126-496D-88F1-08B2A3495808}">
      <dgm:prSet/>
      <dgm:spPr/>
      <dgm:t>
        <a:bodyPr/>
        <a:lstStyle/>
        <a:p>
          <a:endParaRPr lang="tr-TR"/>
        </a:p>
      </dgm:t>
    </dgm:pt>
    <dgm:pt modelId="{DA20815A-7FC5-4028-B35F-A5B1BBC550BD}" type="pres">
      <dgm:prSet presAssocID="{94F3158A-BCBC-4AAC-9839-1D20A907497D}" presName="Name0" presStyleCnt="0">
        <dgm:presLayoutVars>
          <dgm:dir/>
          <dgm:resizeHandles val="exact"/>
        </dgm:presLayoutVars>
      </dgm:prSet>
      <dgm:spPr/>
      <dgm:t>
        <a:bodyPr/>
        <a:lstStyle/>
        <a:p>
          <a:endParaRPr lang="tr-TR"/>
        </a:p>
      </dgm:t>
    </dgm:pt>
    <dgm:pt modelId="{863AD9AD-4759-4A7A-9122-989EE4A1A8DD}" type="pres">
      <dgm:prSet presAssocID="{1E9DC592-C9F2-4F36-8FDA-07C967A93AF6}" presName="node" presStyleLbl="node1" presStyleIdx="0" presStyleCnt="2" custScaleX="120888" custScaleY="92378" custLinFactNeighborX="5594">
        <dgm:presLayoutVars>
          <dgm:bulletEnabled val="1"/>
        </dgm:presLayoutVars>
      </dgm:prSet>
      <dgm:spPr/>
      <dgm:t>
        <a:bodyPr/>
        <a:lstStyle/>
        <a:p>
          <a:endParaRPr lang="tr-TR"/>
        </a:p>
      </dgm:t>
    </dgm:pt>
    <dgm:pt modelId="{0BCB5AA9-FEFC-4287-BFB2-81B370820BC1}" type="pres">
      <dgm:prSet presAssocID="{C332B2D6-BB18-42F0-964D-A158842DF316}" presName="sibTrans" presStyleLbl="sibTrans2D1" presStyleIdx="0" presStyleCnt="1"/>
      <dgm:spPr/>
      <dgm:t>
        <a:bodyPr/>
        <a:lstStyle/>
        <a:p>
          <a:endParaRPr lang="tr-TR"/>
        </a:p>
      </dgm:t>
    </dgm:pt>
    <dgm:pt modelId="{7B211269-9521-49C4-A4FF-2A0E6DF2D763}" type="pres">
      <dgm:prSet presAssocID="{C332B2D6-BB18-42F0-964D-A158842DF316}" presName="connectorText" presStyleLbl="sibTrans2D1" presStyleIdx="0" presStyleCnt="1"/>
      <dgm:spPr/>
      <dgm:t>
        <a:bodyPr/>
        <a:lstStyle/>
        <a:p>
          <a:endParaRPr lang="tr-TR"/>
        </a:p>
      </dgm:t>
    </dgm:pt>
    <dgm:pt modelId="{F1BDA09F-7FD0-4E53-B42C-29CAB40D5885}" type="pres">
      <dgm:prSet presAssocID="{1D0D90A3-5BF8-4BEA-9E25-2C079A9EBB59}" presName="node" presStyleLbl="node1" presStyleIdx="1" presStyleCnt="2" custScaleX="129685" custScaleY="98727">
        <dgm:presLayoutVars>
          <dgm:bulletEnabled val="1"/>
        </dgm:presLayoutVars>
      </dgm:prSet>
      <dgm:spPr/>
      <dgm:t>
        <a:bodyPr/>
        <a:lstStyle/>
        <a:p>
          <a:endParaRPr lang="tr-TR"/>
        </a:p>
      </dgm:t>
    </dgm:pt>
  </dgm:ptLst>
  <dgm:cxnLst>
    <dgm:cxn modelId="{09A910D4-E50A-4B88-AAA6-7E3BF149654C}" type="presOf" srcId="{C332B2D6-BB18-42F0-964D-A158842DF316}" destId="{7B211269-9521-49C4-A4FF-2A0E6DF2D763}" srcOrd="1" destOrd="0" presId="urn:microsoft.com/office/officeart/2005/8/layout/process1"/>
    <dgm:cxn modelId="{B734D5DE-4447-4E8D-9D4F-6668B9AA269E}" srcId="{94F3158A-BCBC-4AAC-9839-1D20A907497D}" destId="{1E9DC592-C9F2-4F36-8FDA-07C967A93AF6}" srcOrd="0" destOrd="0" parTransId="{9F3082BF-8C6F-4B71-B93C-EF8E230D1CFF}" sibTransId="{C332B2D6-BB18-42F0-964D-A158842DF316}"/>
    <dgm:cxn modelId="{FEACCFDE-A8B6-4C4F-B252-12894CA8E7DF}" type="presOf" srcId="{94F3158A-BCBC-4AAC-9839-1D20A907497D}" destId="{DA20815A-7FC5-4028-B35F-A5B1BBC550BD}" srcOrd="0" destOrd="0" presId="urn:microsoft.com/office/officeart/2005/8/layout/process1"/>
    <dgm:cxn modelId="{F73F25D3-1126-496D-88F1-08B2A3495808}" srcId="{94F3158A-BCBC-4AAC-9839-1D20A907497D}" destId="{1D0D90A3-5BF8-4BEA-9E25-2C079A9EBB59}" srcOrd="1" destOrd="0" parTransId="{BECBCB6D-00FE-4545-9027-E1FC82919BB1}" sibTransId="{3EDBBCEC-52C9-4021-8EE7-9DBECA868A65}"/>
    <dgm:cxn modelId="{8F40F5A1-B489-4C30-B04F-DC4089771CE5}" type="presOf" srcId="{1D0D90A3-5BF8-4BEA-9E25-2C079A9EBB59}" destId="{F1BDA09F-7FD0-4E53-B42C-29CAB40D5885}" srcOrd="0" destOrd="0" presId="urn:microsoft.com/office/officeart/2005/8/layout/process1"/>
    <dgm:cxn modelId="{F3A7F5B2-A73C-46A6-ABB7-CF642A87435F}" type="presOf" srcId="{1E9DC592-C9F2-4F36-8FDA-07C967A93AF6}" destId="{863AD9AD-4759-4A7A-9122-989EE4A1A8DD}" srcOrd="0" destOrd="0" presId="urn:microsoft.com/office/officeart/2005/8/layout/process1"/>
    <dgm:cxn modelId="{4C8E7DAF-821B-4521-8602-C0195591C249}" type="presOf" srcId="{C332B2D6-BB18-42F0-964D-A158842DF316}" destId="{0BCB5AA9-FEFC-4287-BFB2-81B370820BC1}" srcOrd="0" destOrd="0" presId="urn:microsoft.com/office/officeart/2005/8/layout/process1"/>
    <dgm:cxn modelId="{074F6C85-A8CD-493D-B0CC-3D7B2A1EB503}" type="presParOf" srcId="{DA20815A-7FC5-4028-B35F-A5B1BBC550BD}" destId="{863AD9AD-4759-4A7A-9122-989EE4A1A8DD}" srcOrd="0" destOrd="0" presId="urn:microsoft.com/office/officeart/2005/8/layout/process1"/>
    <dgm:cxn modelId="{02B4F3E5-F6E7-4E75-8C79-8A1895B48712}" type="presParOf" srcId="{DA20815A-7FC5-4028-B35F-A5B1BBC550BD}" destId="{0BCB5AA9-FEFC-4287-BFB2-81B370820BC1}" srcOrd="1" destOrd="0" presId="urn:microsoft.com/office/officeart/2005/8/layout/process1"/>
    <dgm:cxn modelId="{217C9C4B-9846-4E1E-9DC9-F80B7236A60E}" type="presParOf" srcId="{0BCB5AA9-FEFC-4287-BFB2-81B370820BC1}" destId="{7B211269-9521-49C4-A4FF-2A0E6DF2D763}" srcOrd="0" destOrd="0" presId="urn:microsoft.com/office/officeart/2005/8/layout/process1"/>
    <dgm:cxn modelId="{AA2EAA28-EFE8-40E6-BB14-FD3B4999AAF2}" type="presParOf" srcId="{DA20815A-7FC5-4028-B35F-A5B1BBC550BD}" destId="{F1BDA09F-7FD0-4E53-B42C-29CAB40D5885}" srcOrd="2"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0866B3F-46AD-4797-92DF-074E21C1667C}" type="doc">
      <dgm:prSet loTypeId="urn:microsoft.com/office/officeart/2005/8/layout/process2" loCatId="process" qsTypeId="urn:microsoft.com/office/officeart/2005/8/quickstyle/3d2" qsCatId="3D" csTypeId="urn:microsoft.com/office/officeart/2005/8/colors/colorful4" csCatId="colorful" phldr="1"/>
      <dgm:spPr/>
      <dgm:t>
        <a:bodyPr/>
        <a:lstStyle/>
        <a:p>
          <a:endParaRPr lang="tr-TR"/>
        </a:p>
      </dgm:t>
    </dgm:pt>
    <dgm:pt modelId="{83B03024-34EA-49F5-A578-C329C7E4F0ED}">
      <dgm:prSet custT="1"/>
      <dgm:spPr>
        <a:gradFill rotWithShape="0">
          <a:gsLst>
            <a:gs pos="42000">
              <a:schemeClr val="accent2">
                <a:lumMod val="49000"/>
                <a:lumOff val="51000"/>
                <a:alpha val="61000"/>
              </a:schemeClr>
            </a:gs>
            <a:gs pos="12000">
              <a:schemeClr val="accent4">
                <a:hueOff val="0"/>
                <a:satOff val="0"/>
                <a:lumOff val="0"/>
                <a:alphaOff val="0"/>
                <a:shade val="51000"/>
                <a:satMod val="130000"/>
              </a:schemeClr>
            </a:gs>
            <a:gs pos="95000">
              <a:schemeClr val="accent4">
                <a:hueOff val="0"/>
                <a:satOff val="0"/>
                <a:lumOff val="0"/>
                <a:alphaOff val="0"/>
                <a:shade val="93000"/>
                <a:satMod val="130000"/>
              </a:schemeClr>
            </a:gs>
            <a:gs pos="100000">
              <a:schemeClr val="accent4">
                <a:hueOff val="0"/>
                <a:satOff val="0"/>
                <a:lumOff val="0"/>
                <a:alphaOff val="0"/>
                <a:shade val="94000"/>
                <a:satMod val="135000"/>
              </a:schemeClr>
            </a:gs>
          </a:gsLst>
        </a:gradFill>
      </dgm:spPr>
      <dgm:t>
        <a:bodyPr/>
        <a:lstStyle/>
        <a:p>
          <a:pPr algn="ctr" rtl="0"/>
          <a:r>
            <a:rPr lang="tr-TR" sz="3000" b="1" dirty="0" smtClean="0"/>
            <a:t>(HEAK), hemşirelik eğitim programları standartlarını geliştirmek; hemşirelik eğitiminin bu standartlara uygunluğunu belgelendirmek için kurulmuş ulusal bir yapıdır.</a:t>
          </a:r>
          <a:endParaRPr lang="tr-TR" sz="3000" b="1" dirty="0"/>
        </a:p>
      </dgm:t>
    </dgm:pt>
    <dgm:pt modelId="{9D9FED2F-95BD-4850-8391-0ED86A3D51E7}" type="parTrans" cxnId="{14206AE3-A0A9-4725-A979-9535C3D0B3DB}">
      <dgm:prSet/>
      <dgm:spPr/>
      <dgm:t>
        <a:bodyPr/>
        <a:lstStyle/>
        <a:p>
          <a:endParaRPr lang="tr-TR"/>
        </a:p>
      </dgm:t>
    </dgm:pt>
    <dgm:pt modelId="{2CE8A725-8C81-4A9B-8F78-C6E7E40EC049}" type="sibTrans" cxnId="{14206AE3-A0A9-4725-A979-9535C3D0B3DB}">
      <dgm:prSet/>
      <dgm:spPr>
        <a:solidFill>
          <a:schemeClr val="bg1"/>
        </a:solidFill>
      </dgm:spPr>
      <dgm:t>
        <a:bodyPr/>
        <a:lstStyle/>
        <a:p>
          <a:endParaRPr lang="tr-TR"/>
        </a:p>
      </dgm:t>
    </dgm:pt>
    <dgm:pt modelId="{5BCDE9F5-6F05-4C79-8252-C3CAD4FB99CB}">
      <dgm:prSet custT="1"/>
      <dgm:spPr/>
      <dgm:t>
        <a:bodyPr/>
        <a:lstStyle/>
        <a:p>
          <a:pPr algn="ctr" rtl="0"/>
          <a:r>
            <a:rPr lang="tr-TR" sz="2800" b="1" dirty="0" smtClean="0"/>
            <a:t>Amacı, HEAK ile ilgili kurulların, komisyonların ve çalışma gruplarının işleyişi ile ilgili esasları belirlemektir.</a:t>
          </a:r>
        </a:p>
        <a:p>
          <a:pPr algn="ctr" rtl="0"/>
          <a:r>
            <a:rPr lang="tr-TR" sz="2800" b="1" dirty="0" err="1" smtClean="0"/>
            <a:t>HEMED’e</a:t>
          </a:r>
          <a:r>
            <a:rPr lang="tr-TR" sz="2800" b="1" dirty="0" smtClean="0"/>
            <a:t> bağlı olarak kurulmuş özerk bir kuruldur. </a:t>
          </a:r>
          <a:endParaRPr lang="tr-TR" sz="2800" b="1" dirty="0"/>
        </a:p>
      </dgm:t>
    </dgm:pt>
    <dgm:pt modelId="{AF05C86D-2FF5-49CB-840D-3E966B113D29}" type="parTrans" cxnId="{9DF73345-F3A4-401C-87BA-D99C35C1679C}">
      <dgm:prSet/>
      <dgm:spPr/>
      <dgm:t>
        <a:bodyPr/>
        <a:lstStyle/>
        <a:p>
          <a:endParaRPr lang="tr-TR"/>
        </a:p>
      </dgm:t>
    </dgm:pt>
    <dgm:pt modelId="{0F24A38A-CE2F-4CCE-BA4E-68DF02443D82}" type="sibTrans" cxnId="{9DF73345-F3A4-401C-87BA-D99C35C1679C}">
      <dgm:prSet/>
      <dgm:spPr/>
      <dgm:t>
        <a:bodyPr/>
        <a:lstStyle/>
        <a:p>
          <a:endParaRPr lang="tr-TR"/>
        </a:p>
      </dgm:t>
    </dgm:pt>
    <dgm:pt modelId="{57230B6F-AB67-4EFB-BCE7-D6896D85A888}" type="pres">
      <dgm:prSet presAssocID="{C0866B3F-46AD-4797-92DF-074E21C1667C}" presName="linearFlow" presStyleCnt="0">
        <dgm:presLayoutVars>
          <dgm:resizeHandles val="exact"/>
        </dgm:presLayoutVars>
      </dgm:prSet>
      <dgm:spPr/>
      <dgm:t>
        <a:bodyPr/>
        <a:lstStyle/>
        <a:p>
          <a:endParaRPr lang="tr-TR"/>
        </a:p>
      </dgm:t>
    </dgm:pt>
    <dgm:pt modelId="{C61B3651-89EC-4E3C-9F27-F8F057808D1C}" type="pres">
      <dgm:prSet presAssocID="{83B03024-34EA-49F5-A578-C329C7E4F0ED}" presName="node" presStyleLbl="node1" presStyleIdx="0" presStyleCnt="2">
        <dgm:presLayoutVars>
          <dgm:bulletEnabled val="1"/>
        </dgm:presLayoutVars>
      </dgm:prSet>
      <dgm:spPr/>
      <dgm:t>
        <a:bodyPr/>
        <a:lstStyle/>
        <a:p>
          <a:endParaRPr lang="tr-TR"/>
        </a:p>
      </dgm:t>
    </dgm:pt>
    <dgm:pt modelId="{826702CE-3648-4ABE-9805-54ABE5A43AA1}" type="pres">
      <dgm:prSet presAssocID="{2CE8A725-8C81-4A9B-8F78-C6E7E40EC049}" presName="sibTrans" presStyleLbl="sibTrans2D1" presStyleIdx="0" presStyleCnt="1" custScaleX="49313" custScaleY="224426" custLinFactNeighborX="-5324" custLinFactNeighborY="-16222"/>
      <dgm:spPr/>
      <dgm:t>
        <a:bodyPr/>
        <a:lstStyle/>
        <a:p>
          <a:endParaRPr lang="tr-TR"/>
        </a:p>
      </dgm:t>
    </dgm:pt>
    <dgm:pt modelId="{BB02163C-D648-4BA4-A594-6220094130F9}" type="pres">
      <dgm:prSet presAssocID="{2CE8A725-8C81-4A9B-8F78-C6E7E40EC049}" presName="connectorText" presStyleLbl="sibTrans2D1" presStyleIdx="0" presStyleCnt="1"/>
      <dgm:spPr/>
      <dgm:t>
        <a:bodyPr/>
        <a:lstStyle/>
        <a:p>
          <a:endParaRPr lang="tr-TR"/>
        </a:p>
      </dgm:t>
    </dgm:pt>
    <dgm:pt modelId="{D20D5736-0D11-45E4-B315-5C3AFDCC3E60}" type="pres">
      <dgm:prSet presAssocID="{5BCDE9F5-6F05-4C79-8252-C3CAD4FB99CB}" presName="node" presStyleLbl="node1" presStyleIdx="1" presStyleCnt="2" custAng="0">
        <dgm:presLayoutVars>
          <dgm:bulletEnabled val="1"/>
        </dgm:presLayoutVars>
      </dgm:prSet>
      <dgm:spPr/>
      <dgm:t>
        <a:bodyPr/>
        <a:lstStyle/>
        <a:p>
          <a:endParaRPr lang="tr-TR"/>
        </a:p>
      </dgm:t>
    </dgm:pt>
  </dgm:ptLst>
  <dgm:cxnLst>
    <dgm:cxn modelId="{9DF73345-F3A4-401C-87BA-D99C35C1679C}" srcId="{C0866B3F-46AD-4797-92DF-074E21C1667C}" destId="{5BCDE9F5-6F05-4C79-8252-C3CAD4FB99CB}" srcOrd="1" destOrd="0" parTransId="{AF05C86D-2FF5-49CB-840D-3E966B113D29}" sibTransId="{0F24A38A-CE2F-4CCE-BA4E-68DF02443D82}"/>
    <dgm:cxn modelId="{14206AE3-A0A9-4725-A979-9535C3D0B3DB}" srcId="{C0866B3F-46AD-4797-92DF-074E21C1667C}" destId="{83B03024-34EA-49F5-A578-C329C7E4F0ED}" srcOrd="0" destOrd="0" parTransId="{9D9FED2F-95BD-4850-8391-0ED86A3D51E7}" sibTransId="{2CE8A725-8C81-4A9B-8F78-C6E7E40EC049}"/>
    <dgm:cxn modelId="{8FD13CD1-FA1D-4C46-A828-5AD9E8DA1769}" type="presOf" srcId="{2CE8A725-8C81-4A9B-8F78-C6E7E40EC049}" destId="{BB02163C-D648-4BA4-A594-6220094130F9}" srcOrd="1" destOrd="0" presId="urn:microsoft.com/office/officeart/2005/8/layout/process2"/>
    <dgm:cxn modelId="{A1B63977-B880-4D81-892F-7F13A22E316E}" type="presOf" srcId="{83B03024-34EA-49F5-A578-C329C7E4F0ED}" destId="{C61B3651-89EC-4E3C-9F27-F8F057808D1C}" srcOrd="0" destOrd="0" presId="urn:microsoft.com/office/officeart/2005/8/layout/process2"/>
    <dgm:cxn modelId="{C6313D04-564B-4C53-8F2D-D776C76D4F3B}" type="presOf" srcId="{2CE8A725-8C81-4A9B-8F78-C6E7E40EC049}" destId="{826702CE-3648-4ABE-9805-54ABE5A43AA1}" srcOrd="0" destOrd="0" presId="urn:microsoft.com/office/officeart/2005/8/layout/process2"/>
    <dgm:cxn modelId="{32E93F0E-18B8-41D6-BB88-2B3C1A751764}" type="presOf" srcId="{C0866B3F-46AD-4797-92DF-074E21C1667C}" destId="{57230B6F-AB67-4EFB-BCE7-D6896D85A888}" srcOrd="0" destOrd="0" presId="urn:microsoft.com/office/officeart/2005/8/layout/process2"/>
    <dgm:cxn modelId="{94D86E62-C093-4F87-840F-24937A7A5810}" type="presOf" srcId="{5BCDE9F5-6F05-4C79-8252-C3CAD4FB99CB}" destId="{D20D5736-0D11-45E4-B315-5C3AFDCC3E60}" srcOrd="0" destOrd="0" presId="urn:microsoft.com/office/officeart/2005/8/layout/process2"/>
    <dgm:cxn modelId="{2C0EA6E6-DB3E-4803-A13E-6581D579F3ED}" type="presParOf" srcId="{57230B6F-AB67-4EFB-BCE7-D6896D85A888}" destId="{C61B3651-89EC-4E3C-9F27-F8F057808D1C}" srcOrd="0" destOrd="0" presId="urn:microsoft.com/office/officeart/2005/8/layout/process2"/>
    <dgm:cxn modelId="{E4C8FE3B-F508-4885-A1E9-2EEB808C9B6C}" type="presParOf" srcId="{57230B6F-AB67-4EFB-BCE7-D6896D85A888}" destId="{826702CE-3648-4ABE-9805-54ABE5A43AA1}" srcOrd="1" destOrd="0" presId="urn:microsoft.com/office/officeart/2005/8/layout/process2"/>
    <dgm:cxn modelId="{8A494C01-4938-40B8-BA66-1FA9471C2416}" type="presParOf" srcId="{826702CE-3648-4ABE-9805-54ABE5A43AA1}" destId="{BB02163C-D648-4BA4-A594-6220094130F9}" srcOrd="0" destOrd="0" presId="urn:microsoft.com/office/officeart/2005/8/layout/process2"/>
    <dgm:cxn modelId="{7BA261B7-54E5-49DC-A548-2B1C94A3EED0}" type="presParOf" srcId="{57230B6F-AB67-4EFB-BCE7-D6896D85A888}" destId="{D20D5736-0D11-45E4-B315-5C3AFDCC3E60}" srcOrd="2"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9E41721-A362-432E-8C14-BA1D360B7806}" type="doc">
      <dgm:prSet loTypeId="urn:microsoft.com/office/officeart/2008/layout/LinedList" loCatId="list" qsTypeId="urn:microsoft.com/office/officeart/2005/8/quickstyle/3d5" qsCatId="3D" csTypeId="urn:microsoft.com/office/officeart/2005/8/colors/colorful5" csCatId="colorful" phldr="1"/>
      <dgm:spPr/>
      <dgm:t>
        <a:bodyPr/>
        <a:lstStyle/>
        <a:p>
          <a:endParaRPr lang="tr-TR"/>
        </a:p>
      </dgm:t>
    </dgm:pt>
    <dgm:pt modelId="{EEC94EDA-21FA-4153-B676-05A5C23CC110}">
      <dgm:prSet/>
      <dgm:spPr/>
      <dgm:t>
        <a:bodyPr/>
        <a:lstStyle/>
        <a:p>
          <a:pPr rtl="0"/>
          <a:r>
            <a:rPr lang="tr-TR" b="1" dirty="0" smtClean="0">
              <a:solidFill>
                <a:schemeClr val="accent5">
                  <a:lumMod val="75000"/>
                </a:schemeClr>
              </a:solidFill>
            </a:rPr>
            <a:t>Standartları Belirleme ve Geliştirme Komisyonu</a:t>
          </a:r>
          <a:endParaRPr lang="tr-TR" b="1" dirty="0">
            <a:solidFill>
              <a:schemeClr val="accent5">
                <a:lumMod val="75000"/>
              </a:schemeClr>
            </a:solidFill>
          </a:endParaRPr>
        </a:p>
      </dgm:t>
    </dgm:pt>
    <dgm:pt modelId="{FD271298-F7D2-40BA-897E-E6AFB9E07C9C}" type="parTrans" cxnId="{8F4B1A02-D7A7-4BAC-8FD2-58D7FCEC5805}">
      <dgm:prSet/>
      <dgm:spPr/>
      <dgm:t>
        <a:bodyPr/>
        <a:lstStyle/>
        <a:p>
          <a:endParaRPr lang="tr-TR"/>
        </a:p>
      </dgm:t>
    </dgm:pt>
    <dgm:pt modelId="{A7CC6B8C-0F77-43C7-B46B-818362455AA1}" type="sibTrans" cxnId="{8F4B1A02-D7A7-4BAC-8FD2-58D7FCEC5805}">
      <dgm:prSet/>
      <dgm:spPr/>
      <dgm:t>
        <a:bodyPr/>
        <a:lstStyle/>
        <a:p>
          <a:endParaRPr lang="tr-TR"/>
        </a:p>
      </dgm:t>
    </dgm:pt>
    <dgm:pt modelId="{AC0561FF-8A7C-4ADB-82DB-3F63CB180227}">
      <dgm:prSet/>
      <dgm:spPr/>
      <dgm:t>
        <a:bodyPr/>
        <a:lstStyle/>
        <a:p>
          <a:pPr rtl="0"/>
          <a:r>
            <a:rPr lang="tr-TR" b="1" dirty="0" smtClean="0">
              <a:solidFill>
                <a:schemeClr val="accent5">
                  <a:lumMod val="75000"/>
                </a:schemeClr>
              </a:solidFill>
            </a:rPr>
            <a:t>PDİK: Program Değerlendirme ve İzleme Komisyonu</a:t>
          </a:r>
          <a:endParaRPr lang="tr-TR" b="1" dirty="0">
            <a:solidFill>
              <a:schemeClr val="accent5">
                <a:lumMod val="75000"/>
              </a:schemeClr>
            </a:solidFill>
          </a:endParaRPr>
        </a:p>
      </dgm:t>
    </dgm:pt>
    <dgm:pt modelId="{0F7B74E8-5BC3-4A9E-9351-CB70699090B1}" type="parTrans" cxnId="{E7DACBEC-994D-4389-892D-339192E02447}">
      <dgm:prSet/>
      <dgm:spPr/>
      <dgm:t>
        <a:bodyPr/>
        <a:lstStyle/>
        <a:p>
          <a:endParaRPr lang="tr-TR"/>
        </a:p>
      </dgm:t>
    </dgm:pt>
    <dgm:pt modelId="{9682372B-50E4-47D2-AEEA-3D64BD607054}" type="sibTrans" cxnId="{E7DACBEC-994D-4389-892D-339192E02447}">
      <dgm:prSet/>
      <dgm:spPr/>
      <dgm:t>
        <a:bodyPr/>
        <a:lstStyle/>
        <a:p>
          <a:endParaRPr lang="tr-TR"/>
        </a:p>
      </dgm:t>
    </dgm:pt>
    <dgm:pt modelId="{9B690690-5C34-4211-AFFF-7E0AA4F65CD4}">
      <dgm:prSet/>
      <dgm:spPr/>
      <dgm:t>
        <a:bodyPr/>
        <a:lstStyle/>
        <a:p>
          <a:pPr rtl="0"/>
          <a:r>
            <a:rPr lang="tr-TR" b="1" dirty="0" smtClean="0">
              <a:solidFill>
                <a:schemeClr val="accent5">
                  <a:lumMod val="75000"/>
                </a:schemeClr>
              </a:solidFill>
            </a:rPr>
            <a:t>DEK: Danışmanlık ve Eğitim Komisyonu </a:t>
          </a:r>
          <a:endParaRPr lang="tr-TR" b="1" dirty="0">
            <a:solidFill>
              <a:schemeClr val="accent5">
                <a:lumMod val="75000"/>
              </a:schemeClr>
            </a:solidFill>
          </a:endParaRPr>
        </a:p>
      </dgm:t>
    </dgm:pt>
    <dgm:pt modelId="{6B4F3A85-7BF3-4853-B3E4-DAF449DF24FB}" type="parTrans" cxnId="{247EE980-E974-4EBF-8998-64D676CD3DFC}">
      <dgm:prSet/>
      <dgm:spPr/>
      <dgm:t>
        <a:bodyPr/>
        <a:lstStyle/>
        <a:p>
          <a:endParaRPr lang="tr-TR"/>
        </a:p>
      </dgm:t>
    </dgm:pt>
    <dgm:pt modelId="{732619F6-6500-4FBD-A78C-E165257E4F56}" type="sibTrans" cxnId="{247EE980-E974-4EBF-8998-64D676CD3DFC}">
      <dgm:prSet/>
      <dgm:spPr/>
      <dgm:t>
        <a:bodyPr/>
        <a:lstStyle/>
        <a:p>
          <a:endParaRPr lang="tr-TR"/>
        </a:p>
      </dgm:t>
    </dgm:pt>
    <dgm:pt modelId="{53CD1AA8-96E7-4C6F-92FC-3C9BB4A40407}">
      <dgm:prSet/>
      <dgm:spPr/>
      <dgm:t>
        <a:bodyPr/>
        <a:lstStyle/>
        <a:p>
          <a:pPr rtl="0"/>
          <a:r>
            <a:rPr lang="tr-TR" b="1" dirty="0" smtClean="0">
              <a:solidFill>
                <a:schemeClr val="accent5">
                  <a:lumMod val="75000"/>
                </a:schemeClr>
              </a:solidFill>
            </a:rPr>
            <a:t>	Hemşirelik Eğitimi Yöneticileri Kurulu</a:t>
          </a:r>
          <a:endParaRPr lang="tr-TR" b="1" dirty="0">
            <a:solidFill>
              <a:schemeClr val="accent5">
                <a:lumMod val="75000"/>
              </a:schemeClr>
            </a:solidFill>
          </a:endParaRPr>
        </a:p>
      </dgm:t>
    </dgm:pt>
    <dgm:pt modelId="{500CC55E-DAA7-4677-9D23-E593EF1975B3}" type="parTrans" cxnId="{BAE1012B-8B9E-4C1F-B656-33DD6AFF8C01}">
      <dgm:prSet/>
      <dgm:spPr/>
      <dgm:t>
        <a:bodyPr/>
        <a:lstStyle/>
        <a:p>
          <a:endParaRPr lang="tr-TR"/>
        </a:p>
      </dgm:t>
    </dgm:pt>
    <dgm:pt modelId="{4FA902AB-E215-494C-9F7C-663DB3AA66E1}" type="sibTrans" cxnId="{BAE1012B-8B9E-4C1F-B656-33DD6AFF8C01}">
      <dgm:prSet/>
      <dgm:spPr/>
      <dgm:t>
        <a:bodyPr/>
        <a:lstStyle/>
        <a:p>
          <a:endParaRPr lang="tr-TR"/>
        </a:p>
      </dgm:t>
    </dgm:pt>
    <dgm:pt modelId="{C4346F39-2585-4EC4-9E44-85DD3AAF1DC0}">
      <dgm:prSet/>
      <dgm:spPr/>
      <dgm:t>
        <a:bodyPr/>
        <a:lstStyle/>
        <a:p>
          <a:pPr rtl="0"/>
          <a:r>
            <a:rPr lang="tr-TR" b="1" dirty="0" smtClean="0">
              <a:solidFill>
                <a:schemeClr val="accent5">
                  <a:lumMod val="75000"/>
                </a:schemeClr>
              </a:solidFill>
            </a:rPr>
            <a:t>	Hemşirelik Eğitimi Yöneticileri Temsilcileri</a:t>
          </a:r>
          <a:endParaRPr lang="tr-TR" b="1" dirty="0">
            <a:solidFill>
              <a:schemeClr val="accent5">
                <a:lumMod val="75000"/>
              </a:schemeClr>
            </a:solidFill>
          </a:endParaRPr>
        </a:p>
      </dgm:t>
    </dgm:pt>
    <dgm:pt modelId="{6588A7A3-8CC7-4A2F-B800-7883BF0DA205}" type="parTrans" cxnId="{CFDA662E-2916-4868-A0EF-63F93E8AAEC0}">
      <dgm:prSet/>
      <dgm:spPr/>
      <dgm:t>
        <a:bodyPr/>
        <a:lstStyle/>
        <a:p>
          <a:endParaRPr lang="tr-TR"/>
        </a:p>
      </dgm:t>
    </dgm:pt>
    <dgm:pt modelId="{DA68C829-B595-481B-AFD3-47A1F09C51C9}" type="sibTrans" cxnId="{CFDA662E-2916-4868-A0EF-63F93E8AAEC0}">
      <dgm:prSet/>
      <dgm:spPr/>
      <dgm:t>
        <a:bodyPr/>
        <a:lstStyle/>
        <a:p>
          <a:endParaRPr lang="tr-TR"/>
        </a:p>
      </dgm:t>
    </dgm:pt>
    <dgm:pt modelId="{5C3F4F43-D671-401F-B350-17AB597A751B}" type="pres">
      <dgm:prSet presAssocID="{29E41721-A362-432E-8C14-BA1D360B7806}" presName="vert0" presStyleCnt="0">
        <dgm:presLayoutVars>
          <dgm:dir/>
          <dgm:animOne val="branch"/>
          <dgm:animLvl val="lvl"/>
        </dgm:presLayoutVars>
      </dgm:prSet>
      <dgm:spPr/>
      <dgm:t>
        <a:bodyPr/>
        <a:lstStyle/>
        <a:p>
          <a:endParaRPr lang="tr-TR"/>
        </a:p>
      </dgm:t>
    </dgm:pt>
    <dgm:pt modelId="{C0EC88A5-80AC-4B2A-AEF9-953A31682665}" type="pres">
      <dgm:prSet presAssocID="{EEC94EDA-21FA-4153-B676-05A5C23CC110}" presName="thickLine" presStyleLbl="alignNode1" presStyleIdx="0" presStyleCnt="5"/>
      <dgm:spPr/>
    </dgm:pt>
    <dgm:pt modelId="{472C0042-6CD4-4CE8-9D9D-C06CD0328072}" type="pres">
      <dgm:prSet presAssocID="{EEC94EDA-21FA-4153-B676-05A5C23CC110}" presName="horz1" presStyleCnt="0"/>
      <dgm:spPr/>
    </dgm:pt>
    <dgm:pt modelId="{638C8573-5FD8-4B97-8567-DB4F1A561098}" type="pres">
      <dgm:prSet presAssocID="{EEC94EDA-21FA-4153-B676-05A5C23CC110}" presName="tx1" presStyleLbl="revTx" presStyleIdx="0" presStyleCnt="5"/>
      <dgm:spPr/>
      <dgm:t>
        <a:bodyPr/>
        <a:lstStyle/>
        <a:p>
          <a:endParaRPr lang="tr-TR"/>
        </a:p>
      </dgm:t>
    </dgm:pt>
    <dgm:pt modelId="{3BE6B816-C9B4-486F-9B13-1C52B43DC1F1}" type="pres">
      <dgm:prSet presAssocID="{EEC94EDA-21FA-4153-B676-05A5C23CC110}" presName="vert1" presStyleCnt="0"/>
      <dgm:spPr/>
    </dgm:pt>
    <dgm:pt modelId="{84795622-E4F1-4187-B77E-61BB36F22BD8}" type="pres">
      <dgm:prSet presAssocID="{AC0561FF-8A7C-4ADB-82DB-3F63CB180227}" presName="thickLine" presStyleLbl="alignNode1" presStyleIdx="1" presStyleCnt="5"/>
      <dgm:spPr/>
    </dgm:pt>
    <dgm:pt modelId="{BAE0A162-8C97-411C-9576-22885214BF54}" type="pres">
      <dgm:prSet presAssocID="{AC0561FF-8A7C-4ADB-82DB-3F63CB180227}" presName="horz1" presStyleCnt="0"/>
      <dgm:spPr/>
    </dgm:pt>
    <dgm:pt modelId="{51EAAC7E-E0BC-4FB9-B8F4-3E8EACB2BE69}" type="pres">
      <dgm:prSet presAssocID="{AC0561FF-8A7C-4ADB-82DB-3F63CB180227}" presName="tx1" presStyleLbl="revTx" presStyleIdx="1" presStyleCnt="5"/>
      <dgm:spPr/>
      <dgm:t>
        <a:bodyPr/>
        <a:lstStyle/>
        <a:p>
          <a:endParaRPr lang="tr-TR"/>
        </a:p>
      </dgm:t>
    </dgm:pt>
    <dgm:pt modelId="{49AC942F-EE4B-4160-8E05-8183B6FFD0D4}" type="pres">
      <dgm:prSet presAssocID="{AC0561FF-8A7C-4ADB-82DB-3F63CB180227}" presName="vert1" presStyleCnt="0"/>
      <dgm:spPr/>
    </dgm:pt>
    <dgm:pt modelId="{FBFCA207-56B7-4553-977A-316277D5B778}" type="pres">
      <dgm:prSet presAssocID="{9B690690-5C34-4211-AFFF-7E0AA4F65CD4}" presName="thickLine" presStyleLbl="alignNode1" presStyleIdx="2" presStyleCnt="5"/>
      <dgm:spPr/>
    </dgm:pt>
    <dgm:pt modelId="{3611C0DB-1C91-409F-BDC6-7B8157011690}" type="pres">
      <dgm:prSet presAssocID="{9B690690-5C34-4211-AFFF-7E0AA4F65CD4}" presName="horz1" presStyleCnt="0"/>
      <dgm:spPr/>
    </dgm:pt>
    <dgm:pt modelId="{682413FA-312F-4365-964C-24D288A39079}" type="pres">
      <dgm:prSet presAssocID="{9B690690-5C34-4211-AFFF-7E0AA4F65CD4}" presName="tx1" presStyleLbl="revTx" presStyleIdx="2" presStyleCnt="5"/>
      <dgm:spPr/>
      <dgm:t>
        <a:bodyPr/>
        <a:lstStyle/>
        <a:p>
          <a:endParaRPr lang="tr-TR"/>
        </a:p>
      </dgm:t>
    </dgm:pt>
    <dgm:pt modelId="{16471149-31B4-4581-B1A7-6F2D5333EACB}" type="pres">
      <dgm:prSet presAssocID="{9B690690-5C34-4211-AFFF-7E0AA4F65CD4}" presName="vert1" presStyleCnt="0"/>
      <dgm:spPr/>
    </dgm:pt>
    <dgm:pt modelId="{E8ED4030-B6BF-4711-B1D2-17334161868B}" type="pres">
      <dgm:prSet presAssocID="{53CD1AA8-96E7-4C6F-92FC-3C9BB4A40407}" presName="thickLine" presStyleLbl="alignNode1" presStyleIdx="3" presStyleCnt="5"/>
      <dgm:spPr/>
    </dgm:pt>
    <dgm:pt modelId="{0149B38C-9F30-47EB-93CF-8D9EBC82880D}" type="pres">
      <dgm:prSet presAssocID="{53CD1AA8-96E7-4C6F-92FC-3C9BB4A40407}" presName="horz1" presStyleCnt="0"/>
      <dgm:spPr/>
    </dgm:pt>
    <dgm:pt modelId="{1FD29294-2236-4DE7-8206-26D50F0DA740}" type="pres">
      <dgm:prSet presAssocID="{53CD1AA8-96E7-4C6F-92FC-3C9BB4A40407}" presName="tx1" presStyleLbl="revTx" presStyleIdx="3" presStyleCnt="5"/>
      <dgm:spPr/>
      <dgm:t>
        <a:bodyPr/>
        <a:lstStyle/>
        <a:p>
          <a:endParaRPr lang="tr-TR"/>
        </a:p>
      </dgm:t>
    </dgm:pt>
    <dgm:pt modelId="{D337E680-23F8-43FA-A933-ADE4AB9746A4}" type="pres">
      <dgm:prSet presAssocID="{53CD1AA8-96E7-4C6F-92FC-3C9BB4A40407}" presName="vert1" presStyleCnt="0"/>
      <dgm:spPr/>
    </dgm:pt>
    <dgm:pt modelId="{EF53DB3F-B9FC-49A6-B286-6AEDFB5B5640}" type="pres">
      <dgm:prSet presAssocID="{C4346F39-2585-4EC4-9E44-85DD3AAF1DC0}" presName="thickLine" presStyleLbl="alignNode1" presStyleIdx="4" presStyleCnt="5"/>
      <dgm:spPr/>
    </dgm:pt>
    <dgm:pt modelId="{55D52480-BF49-4634-BE18-4A02C706C295}" type="pres">
      <dgm:prSet presAssocID="{C4346F39-2585-4EC4-9E44-85DD3AAF1DC0}" presName="horz1" presStyleCnt="0"/>
      <dgm:spPr/>
    </dgm:pt>
    <dgm:pt modelId="{D758A4D1-FD77-4FC4-9144-0894AFF3779C}" type="pres">
      <dgm:prSet presAssocID="{C4346F39-2585-4EC4-9E44-85DD3AAF1DC0}" presName="tx1" presStyleLbl="revTx" presStyleIdx="4" presStyleCnt="5"/>
      <dgm:spPr/>
      <dgm:t>
        <a:bodyPr/>
        <a:lstStyle/>
        <a:p>
          <a:endParaRPr lang="tr-TR"/>
        </a:p>
      </dgm:t>
    </dgm:pt>
    <dgm:pt modelId="{325E0452-BBD8-43E9-9AD8-14A307B79F84}" type="pres">
      <dgm:prSet presAssocID="{C4346F39-2585-4EC4-9E44-85DD3AAF1DC0}" presName="vert1" presStyleCnt="0"/>
      <dgm:spPr/>
    </dgm:pt>
  </dgm:ptLst>
  <dgm:cxnLst>
    <dgm:cxn modelId="{FB53535D-E423-41BD-B1E6-B0DCAD516846}" type="presOf" srcId="{AC0561FF-8A7C-4ADB-82DB-3F63CB180227}" destId="{51EAAC7E-E0BC-4FB9-B8F4-3E8EACB2BE69}" srcOrd="0" destOrd="0" presId="urn:microsoft.com/office/officeart/2008/layout/LinedList"/>
    <dgm:cxn modelId="{BAE1012B-8B9E-4C1F-B656-33DD6AFF8C01}" srcId="{29E41721-A362-432E-8C14-BA1D360B7806}" destId="{53CD1AA8-96E7-4C6F-92FC-3C9BB4A40407}" srcOrd="3" destOrd="0" parTransId="{500CC55E-DAA7-4677-9D23-E593EF1975B3}" sibTransId="{4FA902AB-E215-494C-9F7C-663DB3AA66E1}"/>
    <dgm:cxn modelId="{247EE980-E974-4EBF-8998-64D676CD3DFC}" srcId="{29E41721-A362-432E-8C14-BA1D360B7806}" destId="{9B690690-5C34-4211-AFFF-7E0AA4F65CD4}" srcOrd="2" destOrd="0" parTransId="{6B4F3A85-7BF3-4853-B3E4-DAF449DF24FB}" sibTransId="{732619F6-6500-4FBD-A78C-E165257E4F56}"/>
    <dgm:cxn modelId="{8F4B1A02-D7A7-4BAC-8FD2-58D7FCEC5805}" srcId="{29E41721-A362-432E-8C14-BA1D360B7806}" destId="{EEC94EDA-21FA-4153-B676-05A5C23CC110}" srcOrd="0" destOrd="0" parTransId="{FD271298-F7D2-40BA-897E-E6AFB9E07C9C}" sibTransId="{A7CC6B8C-0F77-43C7-B46B-818362455AA1}"/>
    <dgm:cxn modelId="{9C89097C-0F51-45E7-B3D0-87B9C703C38A}" type="presOf" srcId="{9B690690-5C34-4211-AFFF-7E0AA4F65CD4}" destId="{682413FA-312F-4365-964C-24D288A39079}" srcOrd="0" destOrd="0" presId="urn:microsoft.com/office/officeart/2008/layout/LinedList"/>
    <dgm:cxn modelId="{87FB9F28-9AD2-4399-BDB2-DE638058001D}" type="presOf" srcId="{C4346F39-2585-4EC4-9E44-85DD3AAF1DC0}" destId="{D758A4D1-FD77-4FC4-9144-0894AFF3779C}" srcOrd="0" destOrd="0" presId="urn:microsoft.com/office/officeart/2008/layout/LinedList"/>
    <dgm:cxn modelId="{B83AE520-BC4F-4BFD-BA10-DD3DCC781FEE}" type="presOf" srcId="{53CD1AA8-96E7-4C6F-92FC-3C9BB4A40407}" destId="{1FD29294-2236-4DE7-8206-26D50F0DA740}" srcOrd="0" destOrd="0" presId="urn:microsoft.com/office/officeart/2008/layout/LinedList"/>
    <dgm:cxn modelId="{CFDA662E-2916-4868-A0EF-63F93E8AAEC0}" srcId="{29E41721-A362-432E-8C14-BA1D360B7806}" destId="{C4346F39-2585-4EC4-9E44-85DD3AAF1DC0}" srcOrd="4" destOrd="0" parTransId="{6588A7A3-8CC7-4A2F-B800-7883BF0DA205}" sibTransId="{DA68C829-B595-481B-AFD3-47A1F09C51C9}"/>
    <dgm:cxn modelId="{EC947D2D-2D6E-4021-A791-FA5BF7E8B24E}" type="presOf" srcId="{EEC94EDA-21FA-4153-B676-05A5C23CC110}" destId="{638C8573-5FD8-4B97-8567-DB4F1A561098}" srcOrd="0" destOrd="0" presId="urn:microsoft.com/office/officeart/2008/layout/LinedList"/>
    <dgm:cxn modelId="{6899CE81-3C76-4248-81F6-98024FB4FB0E}" type="presOf" srcId="{29E41721-A362-432E-8C14-BA1D360B7806}" destId="{5C3F4F43-D671-401F-B350-17AB597A751B}" srcOrd="0" destOrd="0" presId="urn:microsoft.com/office/officeart/2008/layout/LinedList"/>
    <dgm:cxn modelId="{E7DACBEC-994D-4389-892D-339192E02447}" srcId="{29E41721-A362-432E-8C14-BA1D360B7806}" destId="{AC0561FF-8A7C-4ADB-82DB-3F63CB180227}" srcOrd="1" destOrd="0" parTransId="{0F7B74E8-5BC3-4A9E-9351-CB70699090B1}" sibTransId="{9682372B-50E4-47D2-AEEA-3D64BD607054}"/>
    <dgm:cxn modelId="{4C02BF23-0CDF-4A89-9ABF-9F8195DC226C}" type="presParOf" srcId="{5C3F4F43-D671-401F-B350-17AB597A751B}" destId="{C0EC88A5-80AC-4B2A-AEF9-953A31682665}" srcOrd="0" destOrd="0" presId="urn:microsoft.com/office/officeart/2008/layout/LinedList"/>
    <dgm:cxn modelId="{81315C23-7A2B-44CA-96A3-EB570D30DA13}" type="presParOf" srcId="{5C3F4F43-D671-401F-B350-17AB597A751B}" destId="{472C0042-6CD4-4CE8-9D9D-C06CD0328072}" srcOrd="1" destOrd="0" presId="urn:microsoft.com/office/officeart/2008/layout/LinedList"/>
    <dgm:cxn modelId="{AE97C5B7-B4CC-45A3-AF06-291B2B8CC234}" type="presParOf" srcId="{472C0042-6CD4-4CE8-9D9D-C06CD0328072}" destId="{638C8573-5FD8-4B97-8567-DB4F1A561098}" srcOrd="0" destOrd="0" presId="urn:microsoft.com/office/officeart/2008/layout/LinedList"/>
    <dgm:cxn modelId="{28A4068C-36AB-474C-8939-026CC977869F}" type="presParOf" srcId="{472C0042-6CD4-4CE8-9D9D-C06CD0328072}" destId="{3BE6B816-C9B4-486F-9B13-1C52B43DC1F1}" srcOrd="1" destOrd="0" presId="urn:microsoft.com/office/officeart/2008/layout/LinedList"/>
    <dgm:cxn modelId="{A9396F42-A71F-4434-AD15-AF69C05E8FB6}" type="presParOf" srcId="{5C3F4F43-D671-401F-B350-17AB597A751B}" destId="{84795622-E4F1-4187-B77E-61BB36F22BD8}" srcOrd="2" destOrd="0" presId="urn:microsoft.com/office/officeart/2008/layout/LinedList"/>
    <dgm:cxn modelId="{7431F342-94BC-4319-B020-ECB533177493}" type="presParOf" srcId="{5C3F4F43-D671-401F-B350-17AB597A751B}" destId="{BAE0A162-8C97-411C-9576-22885214BF54}" srcOrd="3" destOrd="0" presId="urn:microsoft.com/office/officeart/2008/layout/LinedList"/>
    <dgm:cxn modelId="{14758141-38F9-4364-885A-31848781C9B7}" type="presParOf" srcId="{BAE0A162-8C97-411C-9576-22885214BF54}" destId="{51EAAC7E-E0BC-4FB9-B8F4-3E8EACB2BE69}" srcOrd="0" destOrd="0" presId="urn:microsoft.com/office/officeart/2008/layout/LinedList"/>
    <dgm:cxn modelId="{8211BD31-28E9-4087-A88B-681BD9EC5D8D}" type="presParOf" srcId="{BAE0A162-8C97-411C-9576-22885214BF54}" destId="{49AC942F-EE4B-4160-8E05-8183B6FFD0D4}" srcOrd="1" destOrd="0" presId="urn:microsoft.com/office/officeart/2008/layout/LinedList"/>
    <dgm:cxn modelId="{26B2A242-AA96-4EAB-97E9-BE36605525C1}" type="presParOf" srcId="{5C3F4F43-D671-401F-B350-17AB597A751B}" destId="{FBFCA207-56B7-4553-977A-316277D5B778}" srcOrd="4" destOrd="0" presId="urn:microsoft.com/office/officeart/2008/layout/LinedList"/>
    <dgm:cxn modelId="{B47EBE37-E410-4622-9261-E3E0A43FAB50}" type="presParOf" srcId="{5C3F4F43-D671-401F-B350-17AB597A751B}" destId="{3611C0DB-1C91-409F-BDC6-7B8157011690}" srcOrd="5" destOrd="0" presId="urn:microsoft.com/office/officeart/2008/layout/LinedList"/>
    <dgm:cxn modelId="{C3FF296E-1F83-4953-9DEA-70CE027E619F}" type="presParOf" srcId="{3611C0DB-1C91-409F-BDC6-7B8157011690}" destId="{682413FA-312F-4365-964C-24D288A39079}" srcOrd="0" destOrd="0" presId="urn:microsoft.com/office/officeart/2008/layout/LinedList"/>
    <dgm:cxn modelId="{E03CF739-6ACA-4B56-AEA3-51B24AA6FD60}" type="presParOf" srcId="{3611C0DB-1C91-409F-BDC6-7B8157011690}" destId="{16471149-31B4-4581-B1A7-6F2D5333EACB}" srcOrd="1" destOrd="0" presId="urn:microsoft.com/office/officeart/2008/layout/LinedList"/>
    <dgm:cxn modelId="{DE24D91B-2706-49D2-AC4D-570FEAE23E1E}" type="presParOf" srcId="{5C3F4F43-D671-401F-B350-17AB597A751B}" destId="{E8ED4030-B6BF-4711-B1D2-17334161868B}" srcOrd="6" destOrd="0" presId="urn:microsoft.com/office/officeart/2008/layout/LinedList"/>
    <dgm:cxn modelId="{3850FADC-D5E8-47B3-A3E9-610DDEC4C675}" type="presParOf" srcId="{5C3F4F43-D671-401F-B350-17AB597A751B}" destId="{0149B38C-9F30-47EB-93CF-8D9EBC82880D}" srcOrd="7" destOrd="0" presId="urn:microsoft.com/office/officeart/2008/layout/LinedList"/>
    <dgm:cxn modelId="{9B59D89D-29E8-456F-A7E9-5389FF648CD6}" type="presParOf" srcId="{0149B38C-9F30-47EB-93CF-8D9EBC82880D}" destId="{1FD29294-2236-4DE7-8206-26D50F0DA740}" srcOrd="0" destOrd="0" presId="urn:microsoft.com/office/officeart/2008/layout/LinedList"/>
    <dgm:cxn modelId="{29F46961-9D82-45E2-9727-781A7D0CCC15}" type="presParOf" srcId="{0149B38C-9F30-47EB-93CF-8D9EBC82880D}" destId="{D337E680-23F8-43FA-A933-ADE4AB9746A4}" srcOrd="1" destOrd="0" presId="urn:microsoft.com/office/officeart/2008/layout/LinedList"/>
    <dgm:cxn modelId="{DBCF1391-AA42-4AA4-9898-30D774080565}" type="presParOf" srcId="{5C3F4F43-D671-401F-B350-17AB597A751B}" destId="{EF53DB3F-B9FC-49A6-B286-6AEDFB5B5640}" srcOrd="8" destOrd="0" presId="urn:microsoft.com/office/officeart/2008/layout/LinedList"/>
    <dgm:cxn modelId="{E1319205-02EE-4D54-895C-A8A5CC6A1407}" type="presParOf" srcId="{5C3F4F43-D671-401F-B350-17AB597A751B}" destId="{55D52480-BF49-4634-BE18-4A02C706C295}" srcOrd="9" destOrd="0" presId="urn:microsoft.com/office/officeart/2008/layout/LinedList"/>
    <dgm:cxn modelId="{41AB9D1C-7C48-42A1-9384-F1327A405A90}" type="presParOf" srcId="{55D52480-BF49-4634-BE18-4A02C706C295}" destId="{D758A4D1-FD77-4FC4-9144-0894AFF3779C}" srcOrd="0" destOrd="0" presId="urn:microsoft.com/office/officeart/2008/layout/LinedList"/>
    <dgm:cxn modelId="{8D756906-888E-4C7E-8948-81D4C8A2DADA}" type="presParOf" srcId="{55D52480-BF49-4634-BE18-4A02C706C295}" destId="{325E0452-BBD8-43E9-9AD8-14A307B79F84}"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661F042-9519-4E5D-B046-4B9CDBA68E18}" type="doc">
      <dgm:prSet loTypeId="urn:microsoft.com/office/officeart/2005/8/layout/vList2" loCatId="list" qsTypeId="urn:microsoft.com/office/officeart/2005/8/quickstyle/simple2" qsCatId="simple" csTypeId="urn:microsoft.com/office/officeart/2005/8/colors/colorful4" csCatId="colorful" phldr="1"/>
      <dgm:spPr/>
      <dgm:t>
        <a:bodyPr/>
        <a:lstStyle/>
        <a:p>
          <a:endParaRPr lang="tr-TR"/>
        </a:p>
      </dgm:t>
    </dgm:pt>
    <dgm:pt modelId="{0A7277AC-7489-45A2-9845-DC84E5AB45B3}">
      <dgm:prSet custT="1"/>
      <dgm:spPr/>
      <dgm:t>
        <a:bodyPr/>
        <a:lstStyle/>
        <a:p>
          <a:pPr rtl="0"/>
          <a:r>
            <a:rPr lang="tr-TR" sz="2200" b="1" dirty="0" smtClean="0"/>
            <a:t>Hemşirelik eğitim programlarında uluslararası standartlarla uyumlu bir eğitim yapılabilmesi ve güvenli bakım veren hemşire yetiştirilmesini sağlamak üzere ilgili eğitim kuruluşlarına yol göstermek ve gelişimlerini izlemek</a:t>
          </a:r>
          <a:endParaRPr lang="tr-TR" sz="2200" b="1" dirty="0"/>
        </a:p>
      </dgm:t>
    </dgm:pt>
    <dgm:pt modelId="{41E7B580-1D17-4473-A62C-709CC29068AE}" type="parTrans" cxnId="{99F0EB41-19D2-4581-BED8-F62107D7C574}">
      <dgm:prSet/>
      <dgm:spPr/>
      <dgm:t>
        <a:bodyPr/>
        <a:lstStyle/>
        <a:p>
          <a:endParaRPr lang="tr-TR"/>
        </a:p>
      </dgm:t>
    </dgm:pt>
    <dgm:pt modelId="{9610E2FF-178C-4C13-ABE1-C0413E53551B}" type="sibTrans" cxnId="{99F0EB41-19D2-4581-BED8-F62107D7C574}">
      <dgm:prSet/>
      <dgm:spPr/>
      <dgm:t>
        <a:bodyPr/>
        <a:lstStyle/>
        <a:p>
          <a:endParaRPr lang="tr-TR"/>
        </a:p>
      </dgm:t>
    </dgm:pt>
    <dgm:pt modelId="{6A02E567-4D66-4CCF-A589-33E3623F217E}">
      <dgm:prSet custT="1"/>
      <dgm:spPr>
        <a:solidFill>
          <a:schemeClr val="accent5">
            <a:lumMod val="75000"/>
          </a:schemeClr>
        </a:solidFill>
      </dgm:spPr>
      <dgm:t>
        <a:bodyPr/>
        <a:lstStyle/>
        <a:p>
          <a:pPr rtl="0"/>
          <a:r>
            <a:rPr lang="tr-TR" sz="2200" b="1" dirty="0" smtClean="0"/>
            <a:t>Hemşirelik programlarının HEMED adına akreditasyonu için ayrıntılı bir program düzenlemek, uygulamak ve akreditasyon kararlarını almak</a:t>
          </a:r>
          <a:endParaRPr lang="tr-TR" sz="2200" b="1" dirty="0"/>
        </a:p>
      </dgm:t>
    </dgm:pt>
    <dgm:pt modelId="{64A9DF42-30BB-4CA2-9752-AF02542D9454}" type="parTrans" cxnId="{B0D8002D-D727-4219-A662-C205F9952F49}">
      <dgm:prSet/>
      <dgm:spPr/>
      <dgm:t>
        <a:bodyPr/>
        <a:lstStyle/>
        <a:p>
          <a:endParaRPr lang="tr-TR"/>
        </a:p>
      </dgm:t>
    </dgm:pt>
    <dgm:pt modelId="{F5C528E1-2FDF-440B-92BD-DA37AA22F058}" type="sibTrans" cxnId="{B0D8002D-D727-4219-A662-C205F9952F49}">
      <dgm:prSet/>
      <dgm:spPr/>
      <dgm:t>
        <a:bodyPr/>
        <a:lstStyle/>
        <a:p>
          <a:endParaRPr lang="tr-TR"/>
        </a:p>
      </dgm:t>
    </dgm:pt>
    <dgm:pt modelId="{70743BBC-A04A-4730-BDC4-3CDCB7B6EC99}">
      <dgm:prSet custT="1"/>
      <dgm:spPr/>
      <dgm:t>
        <a:bodyPr/>
        <a:lstStyle/>
        <a:p>
          <a:pPr rtl="0"/>
          <a:r>
            <a:rPr lang="tr-TR" sz="2200" b="1" dirty="0" smtClean="0"/>
            <a:t>ÖDR değerlendirmesinde ve değerlendirme ziyaretleri sırasında görev alacak başkan ve üyeleri belirlemek</a:t>
          </a:r>
          <a:endParaRPr lang="tr-TR" sz="2200" b="1" dirty="0"/>
        </a:p>
      </dgm:t>
    </dgm:pt>
    <dgm:pt modelId="{13ED8730-5A80-459C-985C-FFF56E3AF5AE}" type="parTrans" cxnId="{BAAC23A1-CFE0-4BA9-8CF3-8D44653605C8}">
      <dgm:prSet/>
      <dgm:spPr/>
      <dgm:t>
        <a:bodyPr/>
        <a:lstStyle/>
        <a:p>
          <a:endParaRPr lang="tr-TR"/>
        </a:p>
      </dgm:t>
    </dgm:pt>
    <dgm:pt modelId="{7EB62EDC-42CF-4CEE-95CC-BC3EBFA4E84A}" type="sibTrans" cxnId="{BAAC23A1-CFE0-4BA9-8CF3-8D44653605C8}">
      <dgm:prSet/>
      <dgm:spPr/>
      <dgm:t>
        <a:bodyPr/>
        <a:lstStyle/>
        <a:p>
          <a:endParaRPr lang="tr-TR"/>
        </a:p>
      </dgm:t>
    </dgm:pt>
    <dgm:pt modelId="{E3415552-9D15-4098-A3F7-68BA0307EC78}">
      <dgm:prSet custT="1"/>
      <dgm:spPr/>
      <dgm:t>
        <a:bodyPr/>
        <a:lstStyle/>
        <a:p>
          <a:pPr rtl="0"/>
          <a:r>
            <a:rPr lang="tr-TR" sz="2200" b="1" dirty="0" smtClean="0"/>
            <a:t>Yürürlükteki akreditasyon süreçleri ve değerlendirme ölçütleriyle ilgili gerekli gördüğü değişiklik önerilerini HEMED Yönetim Kurulu’na sunmaktır</a:t>
          </a:r>
          <a:endParaRPr lang="tr-TR" sz="2200" b="1" dirty="0"/>
        </a:p>
      </dgm:t>
    </dgm:pt>
    <dgm:pt modelId="{0482B1F3-AF97-4F39-A667-C08FB77F848D}" type="parTrans" cxnId="{5A64EF0C-0B53-44F8-A7DF-671CAD445CA2}">
      <dgm:prSet/>
      <dgm:spPr/>
      <dgm:t>
        <a:bodyPr/>
        <a:lstStyle/>
        <a:p>
          <a:endParaRPr lang="tr-TR"/>
        </a:p>
      </dgm:t>
    </dgm:pt>
    <dgm:pt modelId="{6842D8F8-7463-47B6-BE09-73186401069D}" type="sibTrans" cxnId="{5A64EF0C-0B53-44F8-A7DF-671CAD445CA2}">
      <dgm:prSet/>
      <dgm:spPr/>
      <dgm:t>
        <a:bodyPr/>
        <a:lstStyle/>
        <a:p>
          <a:endParaRPr lang="tr-TR"/>
        </a:p>
      </dgm:t>
    </dgm:pt>
    <dgm:pt modelId="{76CDAF46-17C9-4DBC-B0E7-E12F7B09B911}" type="pres">
      <dgm:prSet presAssocID="{5661F042-9519-4E5D-B046-4B9CDBA68E18}" presName="linear" presStyleCnt="0">
        <dgm:presLayoutVars>
          <dgm:animLvl val="lvl"/>
          <dgm:resizeHandles val="exact"/>
        </dgm:presLayoutVars>
      </dgm:prSet>
      <dgm:spPr/>
      <dgm:t>
        <a:bodyPr/>
        <a:lstStyle/>
        <a:p>
          <a:endParaRPr lang="tr-TR"/>
        </a:p>
      </dgm:t>
    </dgm:pt>
    <dgm:pt modelId="{F9096948-E023-44B7-8E6B-5F31F1BCFAB8}" type="pres">
      <dgm:prSet presAssocID="{0A7277AC-7489-45A2-9845-DC84E5AB45B3}" presName="parentText" presStyleLbl="node1" presStyleIdx="0" presStyleCnt="4">
        <dgm:presLayoutVars>
          <dgm:chMax val="0"/>
          <dgm:bulletEnabled val="1"/>
        </dgm:presLayoutVars>
      </dgm:prSet>
      <dgm:spPr/>
      <dgm:t>
        <a:bodyPr/>
        <a:lstStyle/>
        <a:p>
          <a:endParaRPr lang="tr-TR"/>
        </a:p>
      </dgm:t>
    </dgm:pt>
    <dgm:pt modelId="{43EAC9C4-9308-4A65-9D05-A3D291E0B75F}" type="pres">
      <dgm:prSet presAssocID="{9610E2FF-178C-4C13-ABE1-C0413E53551B}" presName="spacer" presStyleCnt="0"/>
      <dgm:spPr/>
    </dgm:pt>
    <dgm:pt modelId="{67BBC7E7-1A6E-46D8-957A-F4E3DAB0B344}" type="pres">
      <dgm:prSet presAssocID="{6A02E567-4D66-4CCF-A589-33E3623F217E}" presName="parentText" presStyleLbl="node1" presStyleIdx="1" presStyleCnt="4" custLinFactY="-610" custLinFactNeighborX="1876" custLinFactNeighborY="-100000">
        <dgm:presLayoutVars>
          <dgm:chMax val="0"/>
          <dgm:bulletEnabled val="1"/>
        </dgm:presLayoutVars>
      </dgm:prSet>
      <dgm:spPr/>
      <dgm:t>
        <a:bodyPr/>
        <a:lstStyle/>
        <a:p>
          <a:endParaRPr lang="tr-TR"/>
        </a:p>
      </dgm:t>
    </dgm:pt>
    <dgm:pt modelId="{213E0009-4360-4440-9CE9-8C05B61107F1}" type="pres">
      <dgm:prSet presAssocID="{F5C528E1-2FDF-440B-92BD-DA37AA22F058}" presName="spacer" presStyleCnt="0"/>
      <dgm:spPr/>
    </dgm:pt>
    <dgm:pt modelId="{93A49C90-A053-4384-A691-8B66F595772F}" type="pres">
      <dgm:prSet presAssocID="{70743BBC-A04A-4730-BDC4-3CDCB7B6EC99}" presName="parentText" presStyleLbl="node1" presStyleIdx="2" presStyleCnt="4">
        <dgm:presLayoutVars>
          <dgm:chMax val="0"/>
          <dgm:bulletEnabled val="1"/>
        </dgm:presLayoutVars>
      </dgm:prSet>
      <dgm:spPr/>
      <dgm:t>
        <a:bodyPr/>
        <a:lstStyle/>
        <a:p>
          <a:endParaRPr lang="tr-TR"/>
        </a:p>
      </dgm:t>
    </dgm:pt>
    <dgm:pt modelId="{C7131B5A-7299-4195-B59A-CCB49627CBE4}" type="pres">
      <dgm:prSet presAssocID="{7EB62EDC-42CF-4CEE-95CC-BC3EBFA4E84A}" presName="spacer" presStyleCnt="0"/>
      <dgm:spPr/>
    </dgm:pt>
    <dgm:pt modelId="{347F13D2-31B6-451A-B296-9A966CEAF8A2}" type="pres">
      <dgm:prSet presAssocID="{E3415552-9D15-4098-A3F7-68BA0307EC78}" presName="parentText" presStyleLbl="node1" presStyleIdx="3" presStyleCnt="4">
        <dgm:presLayoutVars>
          <dgm:chMax val="0"/>
          <dgm:bulletEnabled val="1"/>
        </dgm:presLayoutVars>
      </dgm:prSet>
      <dgm:spPr/>
      <dgm:t>
        <a:bodyPr/>
        <a:lstStyle/>
        <a:p>
          <a:endParaRPr lang="tr-TR"/>
        </a:p>
      </dgm:t>
    </dgm:pt>
  </dgm:ptLst>
  <dgm:cxnLst>
    <dgm:cxn modelId="{B0D8002D-D727-4219-A662-C205F9952F49}" srcId="{5661F042-9519-4E5D-B046-4B9CDBA68E18}" destId="{6A02E567-4D66-4CCF-A589-33E3623F217E}" srcOrd="1" destOrd="0" parTransId="{64A9DF42-30BB-4CA2-9752-AF02542D9454}" sibTransId="{F5C528E1-2FDF-440B-92BD-DA37AA22F058}"/>
    <dgm:cxn modelId="{99F0EB41-19D2-4581-BED8-F62107D7C574}" srcId="{5661F042-9519-4E5D-B046-4B9CDBA68E18}" destId="{0A7277AC-7489-45A2-9845-DC84E5AB45B3}" srcOrd="0" destOrd="0" parTransId="{41E7B580-1D17-4473-A62C-709CC29068AE}" sibTransId="{9610E2FF-178C-4C13-ABE1-C0413E53551B}"/>
    <dgm:cxn modelId="{BAAC23A1-CFE0-4BA9-8CF3-8D44653605C8}" srcId="{5661F042-9519-4E5D-B046-4B9CDBA68E18}" destId="{70743BBC-A04A-4730-BDC4-3CDCB7B6EC99}" srcOrd="2" destOrd="0" parTransId="{13ED8730-5A80-459C-985C-FFF56E3AF5AE}" sibTransId="{7EB62EDC-42CF-4CEE-95CC-BC3EBFA4E84A}"/>
    <dgm:cxn modelId="{17D0CBFE-F16F-4394-883B-C6E52CE73EA0}" type="presOf" srcId="{6A02E567-4D66-4CCF-A589-33E3623F217E}" destId="{67BBC7E7-1A6E-46D8-957A-F4E3DAB0B344}" srcOrd="0" destOrd="0" presId="urn:microsoft.com/office/officeart/2005/8/layout/vList2"/>
    <dgm:cxn modelId="{AC36605B-7B2B-4216-A9EC-FE8CB023A763}" type="presOf" srcId="{5661F042-9519-4E5D-B046-4B9CDBA68E18}" destId="{76CDAF46-17C9-4DBC-B0E7-E12F7B09B911}" srcOrd="0" destOrd="0" presId="urn:microsoft.com/office/officeart/2005/8/layout/vList2"/>
    <dgm:cxn modelId="{1B15CF10-6F3E-4C3D-BFC3-5E023579E33A}" type="presOf" srcId="{0A7277AC-7489-45A2-9845-DC84E5AB45B3}" destId="{F9096948-E023-44B7-8E6B-5F31F1BCFAB8}" srcOrd="0" destOrd="0" presId="urn:microsoft.com/office/officeart/2005/8/layout/vList2"/>
    <dgm:cxn modelId="{5A64EF0C-0B53-44F8-A7DF-671CAD445CA2}" srcId="{5661F042-9519-4E5D-B046-4B9CDBA68E18}" destId="{E3415552-9D15-4098-A3F7-68BA0307EC78}" srcOrd="3" destOrd="0" parTransId="{0482B1F3-AF97-4F39-A667-C08FB77F848D}" sibTransId="{6842D8F8-7463-47B6-BE09-73186401069D}"/>
    <dgm:cxn modelId="{1D37AE86-7C67-4390-B568-76ED643339BC}" type="presOf" srcId="{70743BBC-A04A-4730-BDC4-3CDCB7B6EC99}" destId="{93A49C90-A053-4384-A691-8B66F595772F}" srcOrd="0" destOrd="0" presId="urn:microsoft.com/office/officeart/2005/8/layout/vList2"/>
    <dgm:cxn modelId="{AE84E297-5E96-430A-B945-7AEE8C30A0E9}" type="presOf" srcId="{E3415552-9D15-4098-A3F7-68BA0307EC78}" destId="{347F13D2-31B6-451A-B296-9A966CEAF8A2}" srcOrd="0" destOrd="0" presId="urn:microsoft.com/office/officeart/2005/8/layout/vList2"/>
    <dgm:cxn modelId="{5F1ECFB2-712A-44AC-943C-FD3DEFDE88FD}" type="presParOf" srcId="{76CDAF46-17C9-4DBC-B0E7-E12F7B09B911}" destId="{F9096948-E023-44B7-8E6B-5F31F1BCFAB8}" srcOrd="0" destOrd="0" presId="urn:microsoft.com/office/officeart/2005/8/layout/vList2"/>
    <dgm:cxn modelId="{37762887-7099-4E33-B41E-2CE9241E14F3}" type="presParOf" srcId="{76CDAF46-17C9-4DBC-B0E7-E12F7B09B911}" destId="{43EAC9C4-9308-4A65-9D05-A3D291E0B75F}" srcOrd="1" destOrd="0" presId="urn:microsoft.com/office/officeart/2005/8/layout/vList2"/>
    <dgm:cxn modelId="{0330E341-7884-47A2-9C8A-55E003524CB8}" type="presParOf" srcId="{76CDAF46-17C9-4DBC-B0E7-E12F7B09B911}" destId="{67BBC7E7-1A6E-46D8-957A-F4E3DAB0B344}" srcOrd="2" destOrd="0" presId="urn:microsoft.com/office/officeart/2005/8/layout/vList2"/>
    <dgm:cxn modelId="{26526B55-091E-491F-8880-0117A8A3B8C8}" type="presParOf" srcId="{76CDAF46-17C9-4DBC-B0E7-E12F7B09B911}" destId="{213E0009-4360-4440-9CE9-8C05B61107F1}" srcOrd="3" destOrd="0" presId="urn:microsoft.com/office/officeart/2005/8/layout/vList2"/>
    <dgm:cxn modelId="{F0648203-7370-476A-B31E-01FDFDF95DB2}" type="presParOf" srcId="{76CDAF46-17C9-4DBC-B0E7-E12F7B09B911}" destId="{93A49C90-A053-4384-A691-8B66F595772F}" srcOrd="4" destOrd="0" presId="urn:microsoft.com/office/officeart/2005/8/layout/vList2"/>
    <dgm:cxn modelId="{9E042761-0358-4418-8EFD-EC59CE0A7BBF}" type="presParOf" srcId="{76CDAF46-17C9-4DBC-B0E7-E12F7B09B911}" destId="{C7131B5A-7299-4195-B59A-CCB49627CBE4}" srcOrd="5" destOrd="0" presId="urn:microsoft.com/office/officeart/2005/8/layout/vList2"/>
    <dgm:cxn modelId="{50E9BA70-1FFE-4A90-BEA4-E97A6964940E}" type="presParOf" srcId="{76CDAF46-17C9-4DBC-B0E7-E12F7B09B911}" destId="{347F13D2-31B6-451A-B296-9A966CEAF8A2}"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0560344-C2D8-40BD-BEEE-9B05B998940A}" type="doc">
      <dgm:prSet loTypeId="urn:microsoft.com/office/officeart/2008/layout/PictureStrips" loCatId="list" qsTypeId="urn:microsoft.com/office/officeart/2005/8/quickstyle/simple1" qsCatId="simple" csTypeId="urn:microsoft.com/office/officeart/2005/8/colors/colorful5" csCatId="colorful"/>
      <dgm:spPr/>
      <dgm:t>
        <a:bodyPr/>
        <a:lstStyle/>
        <a:p>
          <a:endParaRPr lang="tr-TR"/>
        </a:p>
      </dgm:t>
    </dgm:pt>
    <dgm:pt modelId="{D8DF4038-4226-4810-8ED3-FD2C91C6FE91}">
      <dgm:prSet custT="1"/>
      <dgm:spPr/>
      <dgm:t>
        <a:bodyPr/>
        <a:lstStyle/>
        <a:p>
          <a:pPr rtl="0"/>
          <a:r>
            <a:rPr lang="tr-TR" sz="1400" dirty="0" smtClean="0"/>
            <a:t>HEMED Yönetim Kurulu tarafından belirlenmiş iki (2) </a:t>
          </a:r>
          <a:r>
            <a:rPr lang="tr-TR" sz="1400" b="1" dirty="0" smtClean="0"/>
            <a:t>öğretim elemanı</a:t>
          </a:r>
          <a:r>
            <a:rPr lang="tr-TR" sz="1400" dirty="0" smtClean="0"/>
            <a:t>,</a:t>
          </a:r>
          <a:endParaRPr lang="tr-TR" sz="1400" dirty="0"/>
        </a:p>
      </dgm:t>
    </dgm:pt>
    <dgm:pt modelId="{4C0496C6-3EF2-4873-88FD-19454FADDB3F}" type="parTrans" cxnId="{4A8D5777-BA39-4157-92A4-2071B2FE113A}">
      <dgm:prSet/>
      <dgm:spPr/>
      <dgm:t>
        <a:bodyPr/>
        <a:lstStyle/>
        <a:p>
          <a:endParaRPr lang="tr-TR"/>
        </a:p>
      </dgm:t>
    </dgm:pt>
    <dgm:pt modelId="{7CCEAF09-2744-4982-858E-4B616842468B}" type="sibTrans" cxnId="{4A8D5777-BA39-4157-92A4-2071B2FE113A}">
      <dgm:prSet/>
      <dgm:spPr/>
      <dgm:t>
        <a:bodyPr/>
        <a:lstStyle/>
        <a:p>
          <a:endParaRPr lang="tr-TR"/>
        </a:p>
      </dgm:t>
    </dgm:pt>
    <dgm:pt modelId="{A5A5302B-87F4-4543-9CED-9F6DDAC7BED5}">
      <dgm:prSet custT="1"/>
      <dgm:spPr/>
      <dgm:t>
        <a:bodyPr/>
        <a:lstStyle/>
        <a:p>
          <a:pPr rtl="0"/>
          <a:r>
            <a:rPr lang="tr-TR" sz="1400" b="0" dirty="0" smtClean="0"/>
            <a:t>Farklı yükseköğretim kurumlarından </a:t>
          </a:r>
          <a:r>
            <a:rPr lang="tr-TR" sz="1400" dirty="0" smtClean="0"/>
            <a:t>ve </a:t>
          </a:r>
          <a:r>
            <a:rPr lang="tr-TR" sz="1400" b="1" dirty="0" smtClean="0"/>
            <a:t>farklı anabilim dallarından olmak üzere beş (5) hemşirelik öğretim üyesi,</a:t>
          </a:r>
          <a:r>
            <a:rPr lang="tr-TR" sz="1400" dirty="0" smtClean="0"/>
            <a:t> </a:t>
          </a:r>
          <a:endParaRPr lang="tr-TR" sz="1400" dirty="0"/>
        </a:p>
      </dgm:t>
    </dgm:pt>
    <dgm:pt modelId="{A94CD8E8-D6C1-4C7A-98D4-8EC2415FC8F5}" type="parTrans" cxnId="{A5892F31-3248-4FA6-9B6A-007E5B720CEC}">
      <dgm:prSet/>
      <dgm:spPr/>
      <dgm:t>
        <a:bodyPr/>
        <a:lstStyle/>
        <a:p>
          <a:endParaRPr lang="tr-TR"/>
        </a:p>
      </dgm:t>
    </dgm:pt>
    <dgm:pt modelId="{9C70D4BE-84DB-4401-A585-8597374D6C92}" type="sibTrans" cxnId="{A5892F31-3248-4FA6-9B6A-007E5B720CEC}">
      <dgm:prSet/>
      <dgm:spPr/>
      <dgm:t>
        <a:bodyPr/>
        <a:lstStyle/>
        <a:p>
          <a:endParaRPr lang="tr-TR"/>
        </a:p>
      </dgm:t>
    </dgm:pt>
    <dgm:pt modelId="{8687B2CF-10EA-4C04-A754-326C828F25EE}">
      <dgm:prSet custT="1"/>
      <dgm:spPr/>
      <dgm:t>
        <a:bodyPr/>
        <a:lstStyle/>
        <a:p>
          <a:pPr rtl="0"/>
          <a:r>
            <a:rPr lang="tr-TR" sz="1400" dirty="0" smtClean="0"/>
            <a:t>Üniversite hastanesinden bir (1), Sağlık Bakanlığı Hastanesi’nden bir (1) ve özel hastaneden bir (1) olmak üzere toplam üç (3) </a:t>
          </a:r>
          <a:r>
            <a:rPr lang="tr-TR" sz="1400" b="1" dirty="0" smtClean="0"/>
            <a:t>hemşire yönetici,</a:t>
          </a:r>
          <a:endParaRPr lang="tr-TR" sz="1400" dirty="0"/>
        </a:p>
      </dgm:t>
    </dgm:pt>
    <dgm:pt modelId="{74FCB847-E595-4E7B-91B3-2D341EA54D53}" type="parTrans" cxnId="{F3FD8638-5BF5-4289-A3BE-D157D20922C1}">
      <dgm:prSet/>
      <dgm:spPr/>
      <dgm:t>
        <a:bodyPr/>
        <a:lstStyle/>
        <a:p>
          <a:endParaRPr lang="tr-TR"/>
        </a:p>
      </dgm:t>
    </dgm:pt>
    <dgm:pt modelId="{983595C3-1FF5-4A00-A4A8-9946A47C6F77}" type="sibTrans" cxnId="{F3FD8638-5BF5-4289-A3BE-D157D20922C1}">
      <dgm:prSet/>
      <dgm:spPr/>
      <dgm:t>
        <a:bodyPr/>
        <a:lstStyle/>
        <a:p>
          <a:endParaRPr lang="tr-TR"/>
        </a:p>
      </dgm:t>
    </dgm:pt>
    <dgm:pt modelId="{4BF2A4FE-FABA-45AA-9107-348017054ED4}">
      <dgm:prSet custT="1"/>
      <dgm:spPr/>
      <dgm:t>
        <a:bodyPr/>
        <a:lstStyle/>
        <a:p>
          <a:pPr rtl="0"/>
          <a:r>
            <a:rPr lang="tr-TR" sz="1400" dirty="0" smtClean="0"/>
            <a:t>Yüksekokul mezunu ve sağlık kuruluşlarında çalışan bir (</a:t>
          </a:r>
          <a:r>
            <a:rPr lang="tr-TR" sz="1400" b="1" dirty="0" smtClean="0"/>
            <a:t>1)hemşire,</a:t>
          </a:r>
          <a:endParaRPr lang="tr-TR" sz="1400" b="1" dirty="0"/>
        </a:p>
      </dgm:t>
    </dgm:pt>
    <dgm:pt modelId="{1B7E16F6-307F-4E7D-8980-A8851D08FFDE}" type="parTrans" cxnId="{B1813CCD-F467-45B7-9F70-6ABFA7C8FFD6}">
      <dgm:prSet/>
      <dgm:spPr/>
      <dgm:t>
        <a:bodyPr/>
        <a:lstStyle/>
        <a:p>
          <a:endParaRPr lang="tr-TR"/>
        </a:p>
      </dgm:t>
    </dgm:pt>
    <dgm:pt modelId="{52138F91-DE04-487A-B3B1-06925998B9DB}" type="sibTrans" cxnId="{B1813CCD-F467-45B7-9F70-6ABFA7C8FFD6}">
      <dgm:prSet/>
      <dgm:spPr/>
      <dgm:t>
        <a:bodyPr/>
        <a:lstStyle/>
        <a:p>
          <a:endParaRPr lang="tr-TR"/>
        </a:p>
      </dgm:t>
    </dgm:pt>
    <dgm:pt modelId="{4E67D704-DBA2-4CCF-879B-14834F82FF8B}">
      <dgm:prSet custT="1"/>
      <dgm:spPr/>
      <dgm:t>
        <a:bodyPr/>
        <a:lstStyle/>
        <a:p>
          <a:pPr rtl="0"/>
          <a:r>
            <a:rPr lang="tr-TR" sz="1400" dirty="0" smtClean="0"/>
            <a:t>Kuruluş sırasına göre fakülteler/yüksekokullardan iki (2) </a:t>
          </a:r>
          <a:r>
            <a:rPr lang="tr-TR" sz="1400" b="1" dirty="0" smtClean="0"/>
            <a:t>öğrenci</a:t>
          </a:r>
          <a:r>
            <a:rPr lang="tr-TR" sz="1400" dirty="0" smtClean="0"/>
            <a:t>,</a:t>
          </a:r>
          <a:endParaRPr lang="tr-TR" sz="1400" dirty="0"/>
        </a:p>
      </dgm:t>
    </dgm:pt>
    <dgm:pt modelId="{644605B0-A9FE-456E-9098-4FB398D34DD5}" type="parTrans" cxnId="{AD101E41-7402-4825-BCA9-FDC30098B1CD}">
      <dgm:prSet/>
      <dgm:spPr/>
      <dgm:t>
        <a:bodyPr/>
        <a:lstStyle/>
        <a:p>
          <a:endParaRPr lang="tr-TR"/>
        </a:p>
      </dgm:t>
    </dgm:pt>
    <dgm:pt modelId="{47A25EFC-4ECD-48D0-AE12-9AD5CF0CE329}" type="sibTrans" cxnId="{AD101E41-7402-4825-BCA9-FDC30098B1CD}">
      <dgm:prSet/>
      <dgm:spPr/>
      <dgm:t>
        <a:bodyPr/>
        <a:lstStyle/>
        <a:p>
          <a:endParaRPr lang="tr-TR"/>
        </a:p>
      </dgm:t>
    </dgm:pt>
    <dgm:pt modelId="{FA2AE0C3-1108-43FE-920E-3C9CBF9113C7}">
      <dgm:prSet custT="1"/>
      <dgm:spPr/>
      <dgm:t>
        <a:bodyPr/>
        <a:lstStyle/>
        <a:p>
          <a:pPr rtl="0"/>
          <a:r>
            <a:rPr lang="tr-TR" sz="1400" dirty="0" smtClean="0"/>
            <a:t>Türk Hemşireler Derneği’nden (</a:t>
          </a:r>
          <a:r>
            <a:rPr lang="tr-TR" sz="1400" b="1" dirty="0" smtClean="0"/>
            <a:t>THD) bir (1) temsilci, </a:t>
          </a:r>
          <a:endParaRPr lang="tr-TR" sz="1400" b="1" dirty="0"/>
        </a:p>
      </dgm:t>
    </dgm:pt>
    <dgm:pt modelId="{F254ED75-F31E-450F-9726-DC3761449E63}" type="parTrans" cxnId="{68656EA4-192B-462A-8FAB-19B260447BEA}">
      <dgm:prSet/>
      <dgm:spPr/>
      <dgm:t>
        <a:bodyPr/>
        <a:lstStyle/>
        <a:p>
          <a:endParaRPr lang="tr-TR"/>
        </a:p>
      </dgm:t>
    </dgm:pt>
    <dgm:pt modelId="{3052D589-75E3-4E28-B1A0-8B14F6D7FADF}" type="sibTrans" cxnId="{68656EA4-192B-462A-8FAB-19B260447BEA}">
      <dgm:prSet/>
      <dgm:spPr/>
      <dgm:t>
        <a:bodyPr/>
        <a:lstStyle/>
        <a:p>
          <a:endParaRPr lang="tr-TR"/>
        </a:p>
      </dgm:t>
    </dgm:pt>
    <dgm:pt modelId="{DDCB5678-4521-45C6-986A-F632E4910C66}">
      <dgm:prSet custT="1"/>
      <dgm:spPr/>
      <dgm:t>
        <a:bodyPr/>
        <a:lstStyle/>
        <a:p>
          <a:pPr rtl="0"/>
          <a:r>
            <a:rPr lang="tr-TR" sz="1400" dirty="0" smtClean="0"/>
            <a:t>HEMED Yönetim Kurulu tarafından belirlenmiş bir (1) </a:t>
          </a:r>
          <a:r>
            <a:rPr lang="tr-TR" sz="1400" b="1" dirty="0" smtClean="0"/>
            <a:t>toplum temsilcisi.</a:t>
          </a:r>
          <a:endParaRPr lang="tr-TR" sz="1400" b="1" dirty="0"/>
        </a:p>
      </dgm:t>
    </dgm:pt>
    <dgm:pt modelId="{1B5BEAD3-8EBF-4B9A-B8DE-F5897B3809FE}" type="parTrans" cxnId="{231B7307-0321-41AA-B3D7-A103BBFEDEA0}">
      <dgm:prSet/>
      <dgm:spPr/>
      <dgm:t>
        <a:bodyPr/>
        <a:lstStyle/>
        <a:p>
          <a:endParaRPr lang="tr-TR"/>
        </a:p>
      </dgm:t>
    </dgm:pt>
    <dgm:pt modelId="{DDE1DA86-EBAC-4183-B4F9-E72200764145}" type="sibTrans" cxnId="{231B7307-0321-41AA-B3D7-A103BBFEDEA0}">
      <dgm:prSet/>
      <dgm:spPr/>
      <dgm:t>
        <a:bodyPr/>
        <a:lstStyle/>
        <a:p>
          <a:endParaRPr lang="tr-TR"/>
        </a:p>
      </dgm:t>
    </dgm:pt>
    <dgm:pt modelId="{98BF62B7-F0EF-47AA-9E90-53073D3B9238}" type="pres">
      <dgm:prSet presAssocID="{90560344-C2D8-40BD-BEEE-9B05B998940A}" presName="Name0" presStyleCnt="0">
        <dgm:presLayoutVars>
          <dgm:dir/>
          <dgm:resizeHandles val="exact"/>
        </dgm:presLayoutVars>
      </dgm:prSet>
      <dgm:spPr/>
      <dgm:t>
        <a:bodyPr/>
        <a:lstStyle/>
        <a:p>
          <a:endParaRPr lang="tr-TR"/>
        </a:p>
      </dgm:t>
    </dgm:pt>
    <dgm:pt modelId="{72B29923-30C8-4674-8884-4056BD5E37DA}" type="pres">
      <dgm:prSet presAssocID="{D8DF4038-4226-4810-8ED3-FD2C91C6FE91}" presName="composite" presStyleCnt="0"/>
      <dgm:spPr/>
    </dgm:pt>
    <dgm:pt modelId="{76882819-E9B7-4971-B7D7-0C7897D9B65C}" type="pres">
      <dgm:prSet presAssocID="{D8DF4038-4226-4810-8ED3-FD2C91C6FE91}" presName="rect1" presStyleLbl="trAlignAcc1" presStyleIdx="0" presStyleCnt="7">
        <dgm:presLayoutVars>
          <dgm:bulletEnabled val="1"/>
        </dgm:presLayoutVars>
      </dgm:prSet>
      <dgm:spPr/>
      <dgm:t>
        <a:bodyPr/>
        <a:lstStyle/>
        <a:p>
          <a:endParaRPr lang="tr-TR"/>
        </a:p>
      </dgm:t>
    </dgm:pt>
    <dgm:pt modelId="{65544D6F-40A8-49E7-B4ED-73700020E184}" type="pres">
      <dgm:prSet presAssocID="{D8DF4038-4226-4810-8ED3-FD2C91C6FE91}" presName="rect2" presStyleLbl="fgImgPlace1" presStyleIdx="0" presStyleCnt="7"/>
      <dgm:spPr/>
    </dgm:pt>
    <dgm:pt modelId="{1360EE02-0B06-40B2-AF0F-79949295281C}" type="pres">
      <dgm:prSet presAssocID="{7CCEAF09-2744-4982-858E-4B616842468B}" presName="sibTrans" presStyleCnt="0"/>
      <dgm:spPr/>
    </dgm:pt>
    <dgm:pt modelId="{6F8F4E9C-7B13-45B9-9B4D-74636DCED4EC}" type="pres">
      <dgm:prSet presAssocID="{A5A5302B-87F4-4543-9CED-9F6DDAC7BED5}" presName="composite" presStyleCnt="0"/>
      <dgm:spPr/>
    </dgm:pt>
    <dgm:pt modelId="{D53ED608-9BA7-4123-B37E-8A794F90310F}" type="pres">
      <dgm:prSet presAssocID="{A5A5302B-87F4-4543-9CED-9F6DDAC7BED5}" presName="rect1" presStyleLbl="trAlignAcc1" presStyleIdx="1" presStyleCnt="7">
        <dgm:presLayoutVars>
          <dgm:bulletEnabled val="1"/>
        </dgm:presLayoutVars>
      </dgm:prSet>
      <dgm:spPr/>
      <dgm:t>
        <a:bodyPr/>
        <a:lstStyle/>
        <a:p>
          <a:endParaRPr lang="tr-TR"/>
        </a:p>
      </dgm:t>
    </dgm:pt>
    <dgm:pt modelId="{3BEDF655-2BE7-4252-A455-6315D0CF8154}" type="pres">
      <dgm:prSet presAssocID="{A5A5302B-87F4-4543-9CED-9F6DDAC7BED5}" presName="rect2" presStyleLbl="fgImgPlace1" presStyleIdx="1" presStyleCnt="7"/>
      <dgm:spPr/>
    </dgm:pt>
    <dgm:pt modelId="{548FF22F-234B-4D1D-98C9-4420F55F5878}" type="pres">
      <dgm:prSet presAssocID="{9C70D4BE-84DB-4401-A585-8597374D6C92}" presName="sibTrans" presStyleCnt="0"/>
      <dgm:spPr/>
    </dgm:pt>
    <dgm:pt modelId="{E1EB0D11-77E4-4229-8718-AFA1ECA811AB}" type="pres">
      <dgm:prSet presAssocID="{8687B2CF-10EA-4C04-A754-326C828F25EE}" presName="composite" presStyleCnt="0"/>
      <dgm:spPr/>
    </dgm:pt>
    <dgm:pt modelId="{EB7004BC-9229-4C63-9CBC-29FFB42460B4}" type="pres">
      <dgm:prSet presAssocID="{8687B2CF-10EA-4C04-A754-326C828F25EE}" presName="rect1" presStyleLbl="trAlignAcc1" presStyleIdx="2" presStyleCnt="7">
        <dgm:presLayoutVars>
          <dgm:bulletEnabled val="1"/>
        </dgm:presLayoutVars>
      </dgm:prSet>
      <dgm:spPr/>
      <dgm:t>
        <a:bodyPr/>
        <a:lstStyle/>
        <a:p>
          <a:endParaRPr lang="tr-TR"/>
        </a:p>
      </dgm:t>
    </dgm:pt>
    <dgm:pt modelId="{689C869F-A883-4C23-8C07-A7DB535145D5}" type="pres">
      <dgm:prSet presAssocID="{8687B2CF-10EA-4C04-A754-326C828F25EE}" presName="rect2" presStyleLbl="fgImgPlace1" presStyleIdx="2" presStyleCnt="7"/>
      <dgm:spPr/>
    </dgm:pt>
    <dgm:pt modelId="{F409E4F8-782E-4777-A492-5818BCCE19B9}" type="pres">
      <dgm:prSet presAssocID="{983595C3-1FF5-4A00-A4A8-9946A47C6F77}" presName="sibTrans" presStyleCnt="0"/>
      <dgm:spPr/>
    </dgm:pt>
    <dgm:pt modelId="{2F3E0C94-3967-446E-9475-73BD0BE3888F}" type="pres">
      <dgm:prSet presAssocID="{4BF2A4FE-FABA-45AA-9107-348017054ED4}" presName="composite" presStyleCnt="0"/>
      <dgm:spPr/>
    </dgm:pt>
    <dgm:pt modelId="{8B384BD4-4417-4A9D-BC95-5CCB52FDA2A0}" type="pres">
      <dgm:prSet presAssocID="{4BF2A4FE-FABA-45AA-9107-348017054ED4}" presName="rect1" presStyleLbl="trAlignAcc1" presStyleIdx="3" presStyleCnt="7">
        <dgm:presLayoutVars>
          <dgm:bulletEnabled val="1"/>
        </dgm:presLayoutVars>
      </dgm:prSet>
      <dgm:spPr/>
      <dgm:t>
        <a:bodyPr/>
        <a:lstStyle/>
        <a:p>
          <a:endParaRPr lang="tr-TR"/>
        </a:p>
      </dgm:t>
    </dgm:pt>
    <dgm:pt modelId="{BEB9E136-FDA8-49A8-ADA7-FB9D94070D97}" type="pres">
      <dgm:prSet presAssocID="{4BF2A4FE-FABA-45AA-9107-348017054ED4}" presName="rect2" presStyleLbl="fgImgPlace1" presStyleIdx="3" presStyleCnt="7"/>
      <dgm:spPr/>
    </dgm:pt>
    <dgm:pt modelId="{866C4610-95A3-4585-BD04-C81B9C88CAE6}" type="pres">
      <dgm:prSet presAssocID="{52138F91-DE04-487A-B3B1-06925998B9DB}" presName="sibTrans" presStyleCnt="0"/>
      <dgm:spPr/>
    </dgm:pt>
    <dgm:pt modelId="{2574ACB1-0074-4BAA-B6D0-B594528DF1D0}" type="pres">
      <dgm:prSet presAssocID="{4E67D704-DBA2-4CCF-879B-14834F82FF8B}" presName="composite" presStyleCnt="0"/>
      <dgm:spPr/>
    </dgm:pt>
    <dgm:pt modelId="{7B61D6CF-F480-4F0F-9142-D6989791D0A5}" type="pres">
      <dgm:prSet presAssocID="{4E67D704-DBA2-4CCF-879B-14834F82FF8B}" presName="rect1" presStyleLbl="trAlignAcc1" presStyleIdx="4" presStyleCnt="7">
        <dgm:presLayoutVars>
          <dgm:bulletEnabled val="1"/>
        </dgm:presLayoutVars>
      </dgm:prSet>
      <dgm:spPr/>
      <dgm:t>
        <a:bodyPr/>
        <a:lstStyle/>
        <a:p>
          <a:endParaRPr lang="tr-TR"/>
        </a:p>
      </dgm:t>
    </dgm:pt>
    <dgm:pt modelId="{EE5EAEB2-060B-4EF7-8247-B39E5E3AAC21}" type="pres">
      <dgm:prSet presAssocID="{4E67D704-DBA2-4CCF-879B-14834F82FF8B}" presName="rect2" presStyleLbl="fgImgPlace1" presStyleIdx="4" presStyleCnt="7"/>
      <dgm:spPr/>
    </dgm:pt>
    <dgm:pt modelId="{32A2F9DF-7A85-4D9F-85E1-6DFED8483CC8}" type="pres">
      <dgm:prSet presAssocID="{47A25EFC-4ECD-48D0-AE12-9AD5CF0CE329}" presName="sibTrans" presStyleCnt="0"/>
      <dgm:spPr/>
    </dgm:pt>
    <dgm:pt modelId="{826DA4DE-024D-450A-A55A-313AE5879FB4}" type="pres">
      <dgm:prSet presAssocID="{FA2AE0C3-1108-43FE-920E-3C9CBF9113C7}" presName="composite" presStyleCnt="0"/>
      <dgm:spPr/>
    </dgm:pt>
    <dgm:pt modelId="{6BC858FE-B5C2-42C0-8263-429896F4F6CF}" type="pres">
      <dgm:prSet presAssocID="{FA2AE0C3-1108-43FE-920E-3C9CBF9113C7}" presName="rect1" presStyleLbl="trAlignAcc1" presStyleIdx="5" presStyleCnt="7" custLinFactNeighborX="-526" custLinFactNeighborY="-6529">
        <dgm:presLayoutVars>
          <dgm:bulletEnabled val="1"/>
        </dgm:presLayoutVars>
      </dgm:prSet>
      <dgm:spPr/>
      <dgm:t>
        <a:bodyPr/>
        <a:lstStyle/>
        <a:p>
          <a:endParaRPr lang="tr-TR"/>
        </a:p>
      </dgm:t>
    </dgm:pt>
    <dgm:pt modelId="{7ED0A933-9702-4406-AC1D-B13B1A368486}" type="pres">
      <dgm:prSet presAssocID="{FA2AE0C3-1108-43FE-920E-3C9CBF9113C7}" presName="rect2" presStyleLbl="fgImgPlace1" presStyleIdx="5" presStyleCnt="7"/>
      <dgm:spPr/>
    </dgm:pt>
    <dgm:pt modelId="{27099B42-37BC-4B23-A57D-78F201D8BBE1}" type="pres">
      <dgm:prSet presAssocID="{3052D589-75E3-4E28-B1A0-8B14F6D7FADF}" presName="sibTrans" presStyleCnt="0"/>
      <dgm:spPr/>
    </dgm:pt>
    <dgm:pt modelId="{180308F5-B7FC-4674-987B-2254BE4CFA15}" type="pres">
      <dgm:prSet presAssocID="{DDCB5678-4521-45C6-986A-F632E4910C66}" presName="composite" presStyleCnt="0"/>
      <dgm:spPr/>
    </dgm:pt>
    <dgm:pt modelId="{B47B3D28-F033-4B80-BD12-BAED65D3F94C}" type="pres">
      <dgm:prSet presAssocID="{DDCB5678-4521-45C6-986A-F632E4910C66}" presName="rect1" presStyleLbl="trAlignAcc1" presStyleIdx="6" presStyleCnt="7">
        <dgm:presLayoutVars>
          <dgm:bulletEnabled val="1"/>
        </dgm:presLayoutVars>
      </dgm:prSet>
      <dgm:spPr/>
      <dgm:t>
        <a:bodyPr/>
        <a:lstStyle/>
        <a:p>
          <a:endParaRPr lang="tr-TR"/>
        </a:p>
      </dgm:t>
    </dgm:pt>
    <dgm:pt modelId="{CD3B07A6-F6B8-4CBE-8A27-89551F662A08}" type="pres">
      <dgm:prSet presAssocID="{DDCB5678-4521-45C6-986A-F632E4910C66}" presName="rect2" presStyleLbl="fgImgPlace1" presStyleIdx="6" presStyleCnt="7"/>
      <dgm:spPr/>
    </dgm:pt>
  </dgm:ptLst>
  <dgm:cxnLst>
    <dgm:cxn modelId="{A5892F31-3248-4FA6-9B6A-007E5B720CEC}" srcId="{90560344-C2D8-40BD-BEEE-9B05B998940A}" destId="{A5A5302B-87F4-4543-9CED-9F6DDAC7BED5}" srcOrd="1" destOrd="0" parTransId="{A94CD8E8-D6C1-4C7A-98D4-8EC2415FC8F5}" sibTransId="{9C70D4BE-84DB-4401-A585-8597374D6C92}"/>
    <dgm:cxn modelId="{B1813CCD-F467-45B7-9F70-6ABFA7C8FFD6}" srcId="{90560344-C2D8-40BD-BEEE-9B05B998940A}" destId="{4BF2A4FE-FABA-45AA-9107-348017054ED4}" srcOrd="3" destOrd="0" parTransId="{1B7E16F6-307F-4E7D-8980-A8851D08FFDE}" sibTransId="{52138F91-DE04-487A-B3B1-06925998B9DB}"/>
    <dgm:cxn modelId="{29226284-E3E1-457C-83F2-43973805AA0B}" type="presOf" srcId="{4E67D704-DBA2-4CCF-879B-14834F82FF8B}" destId="{7B61D6CF-F480-4F0F-9142-D6989791D0A5}" srcOrd="0" destOrd="0" presId="urn:microsoft.com/office/officeart/2008/layout/PictureStrips"/>
    <dgm:cxn modelId="{4A8D5777-BA39-4157-92A4-2071B2FE113A}" srcId="{90560344-C2D8-40BD-BEEE-9B05B998940A}" destId="{D8DF4038-4226-4810-8ED3-FD2C91C6FE91}" srcOrd="0" destOrd="0" parTransId="{4C0496C6-3EF2-4873-88FD-19454FADDB3F}" sibTransId="{7CCEAF09-2744-4982-858E-4B616842468B}"/>
    <dgm:cxn modelId="{F3FD8638-5BF5-4289-A3BE-D157D20922C1}" srcId="{90560344-C2D8-40BD-BEEE-9B05B998940A}" destId="{8687B2CF-10EA-4C04-A754-326C828F25EE}" srcOrd="2" destOrd="0" parTransId="{74FCB847-E595-4E7B-91B3-2D341EA54D53}" sibTransId="{983595C3-1FF5-4A00-A4A8-9946A47C6F77}"/>
    <dgm:cxn modelId="{AD101E41-7402-4825-BCA9-FDC30098B1CD}" srcId="{90560344-C2D8-40BD-BEEE-9B05B998940A}" destId="{4E67D704-DBA2-4CCF-879B-14834F82FF8B}" srcOrd="4" destOrd="0" parTransId="{644605B0-A9FE-456E-9098-4FB398D34DD5}" sibTransId="{47A25EFC-4ECD-48D0-AE12-9AD5CF0CE329}"/>
    <dgm:cxn modelId="{2593A692-61B3-4395-A70B-603CCCDB0852}" type="presOf" srcId="{8687B2CF-10EA-4C04-A754-326C828F25EE}" destId="{EB7004BC-9229-4C63-9CBC-29FFB42460B4}" srcOrd="0" destOrd="0" presId="urn:microsoft.com/office/officeart/2008/layout/PictureStrips"/>
    <dgm:cxn modelId="{64C380D5-B0D3-4B5C-B512-FF48DB6C6409}" type="presOf" srcId="{DDCB5678-4521-45C6-986A-F632E4910C66}" destId="{B47B3D28-F033-4B80-BD12-BAED65D3F94C}" srcOrd="0" destOrd="0" presId="urn:microsoft.com/office/officeart/2008/layout/PictureStrips"/>
    <dgm:cxn modelId="{AC1317D3-1685-46BE-A849-8301124AA03E}" type="presOf" srcId="{FA2AE0C3-1108-43FE-920E-3C9CBF9113C7}" destId="{6BC858FE-B5C2-42C0-8263-429896F4F6CF}" srcOrd="0" destOrd="0" presId="urn:microsoft.com/office/officeart/2008/layout/PictureStrips"/>
    <dgm:cxn modelId="{82CF07D4-3B5A-4543-A8A6-BD5EB51445E4}" type="presOf" srcId="{A5A5302B-87F4-4543-9CED-9F6DDAC7BED5}" destId="{D53ED608-9BA7-4123-B37E-8A794F90310F}" srcOrd="0" destOrd="0" presId="urn:microsoft.com/office/officeart/2008/layout/PictureStrips"/>
    <dgm:cxn modelId="{3740D82B-12CD-4160-A53E-4C7090789E94}" type="presOf" srcId="{4BF2A4FE-FABA-45AA-9107-348017054ED4}" destId="{8B384BD4-4417-4A9D-BC95-5CCB52FDA2A0}" srcOrd="0" destOrd="0" presId="urn:microsoft.com/office/officeart/2008/layout/PictureStrips"/>
    <dgm:cxn modelId="{68656EA4-192B-462A-8FAB-19B260447BEA}" srcId="{90560344-C2D8-40BD-BEEE-9B05B998940A}" destId="{FA2AE0C3-1108-43FE-920E-3C9CBF9113C7}" srcOrd="5" destOrd="0" parTransId="{F254ED75-F31E-450F-9726-DC3761449E63}" sibTransId="{3052D589-75E3-4E28-B1A0-8B14F6D7FADF}"/>
    <dgm:cxn modelId="{231B7307-0321-41AA-B3D7-A103BBFEDEA0}" srcId="{90560344-C2D8-40BD-BEEE-9B05B998940A}" destId="{DDCB5678-4521-45C6-986A-F632E4910C66}" srcOrd="6" destOrd="0" parTransId="{1B5BEAD3-8EBF-4B9A-B8DE-F5897B3809FE}" sibTransId="{DDE1DA86-EBAC-4183-B4F9-E72200764145}"/>
    <dgm:cxn modelId="{BB2A2593-5DF1-402D-BC7C-D7E68E2C2BBB}" type="presOf" srcId="{90560344-C2D8-40BD-BEEE-9B05B998940A}" destId="{98BF62B7-F0EF-47AA-9E90-53073D3B9238}" srcOrd="0" destOrd="0" presId="urn:microsoft.com/office/officeart/2008/layout/PictureStrips"/>
    <dgm:cxn modelId="{B68B358D-56AF-4320-AA6C-0B0CE159D083}" type="presOf" srcId="{D8DF4038-4226-4810-8ED3-FD2C91C6FE91}" destId="{76882819-E9B7-4971-B7D7-0C7897D9B65C}" srcOrd="0" destOrd="0" presId="urn:microsoft.com/office/officeart/2008/layout/PictureStrips"/>
    <dgm:cxn modelId="{D208E450-9FD2-4F16-BFAC-91BDF323FC4B}" type="presParOf" srcId="{98BF62B7-F0EF-47AA-9E90-53073D3B9238}" destId="{72B29923-30C8-4674-8884-4056BD5E37DA}" srcOrd="0" destOrd="0" presId="urn:microsoft.com/office/officeart/2008/layout/PictureStrips"/>
    <dgm:cxn modelId="{527FAB56-2583-4C97-879C-4BEE88071877}" type="presParOf" srcId="{72B29923-30C8-4674-8884-4056BD5E37DA}" destId="{76882819-E9B7-4971-B7D7-0C7897D9B65C}" srcOrd="0" destOrd="0" presId="urn:microsoft.com/office/officeart/2008/layout/PictureStrips"/>
    <dgm:cxn modelId="{96CBF352-5928-4942-8002-82FF7038E70A}" type="presParOf" srcId="{72B29923-30C8-4674-8884-4056BD5E37DA}" destId="{65544D6F-40A8-49E7-B4ED-73700020E184}" srcOrd="1" destOrd="0" presId="urn:microsoft.com/office/officeart/2008/layout/PictureStrips"/>
    <dgm:cxn modelId="{8E4B99E5-961D-4288-82DB-0366D0BBE4B8}" type="presParOf" srcId="{98BF62B7-F0EF-47AA-9E90-53073D3B9238}" destId="{1360EE02-0B06-40B2-AF0F-79949295281C}" srcOrd="1" destOrd="0" presId="urn:microsoft.com/office/officeart/2008/layout/PictureStrips"/>
    <dgm:cxn modelId="{3A174EED-8E3C-4122-BE88-238EC3F2BD4F}" type="presParOf" srcId="{98BF62B7-F0EF-47AA-9E90-53073D3B9238}" destId="{6F8F4E9C-7B13-45B9-9B4D-74636DCED4EC}" srcOrd="2" destOrd="0" presId="urn:microsoft.com/office/officeart/2008/layout/PictureStrips"/>
    <dgm:cxn modelId="{5D0DFAA4-1B5E-4A72-8FFE-4937946A6E42}" type="presParOf" srcId="{6F8F4E9C-7B13-45B9-9B4D-74636DCED4EC}" destId="{D53ED608-9BA7-4123-B37E-8A794F90310F}" srcOrd="0" destOrd="0" presId="urn:microsoft.com/office/officeart/2008/layout/PictureStrips"/>
    <dgm:cxn modelId="{9FBE4B19-F793-465C-ACB7-45259BBB885E}" type="presParOf" srcId="{6F8F4E9C-7B13-45B9-9B4D-74636DCED4EC}" destId="{3BEDF655-2BE7-4252-A455-6315D0CF8154}" srcOrd="1" destOrd="0" presId="urn:microsoft.com/office/officeart/2008/layout/PictureStrips"/>
    <dgm:cxn modelId="{396B5632-01AE-4780-9326-87809C4E687B}" type="presParOf" srcId="{98BF62B7-F0EF-47AA-9E90-53073D3B9238}" destId="{548FF22F-234B-4D1D-98C9-4420F55F5878}" srcOrd="3" destOrd="0" presId="urn:microsoft.com/office/officeart/2008/layout/PictureStrips"/>
    <dgm:cxn modelId="{1AF2F4A4-6C58-4DEB-B5A1-A0E5821FB283}" type="presParOf" srcId="{98BF62B7-F0EF-47AA-9E90-53073D3B9238}" destId="{E1EB0D11-77E4-4229-8718-AFA1ECA811AB}" srcOrd="4" destOrd="0" presId="urn:microsoft.com/office/officeart/2008/layout/PictureStrips"/>
    <dgm:cxn modelId="{6A6F1F6D-E7F5-4249-909B-D59DDE8E3B88}" type="presParOf" srcId="{E1EB0D11-77E4-4229-8718-AFA1ECA811AB}" destId="{EB7004BC-9229-4C63-9CBC-29FFB42460B4}" srcOrd="0" destOrd="0" presId="urn:microsoft.com/office/officeart/2008/layout/PictureStrips"/>
    <dgm:cxn modelId="{38450A02-4F15-430B-B3CA-45CDE91DF030}" type="presParOf" srcId="{E1EB0D11-77E4-4229-8718-AFA1ECA811AB}" destId="{689C869F-A883-4C23-8C07-A7DB535145D5}" srcOrd="1" destOrd="0" presId="urn:microsoft.com/office/officeart/2008/layout/PictureStrips"/>
    <dgm:cxn modelId="{C1B6CBBD-3978-4988-92BB-185359176E83}" type="presParOf" srcId="{98BF62B7-F0EF-47AA-9E90-53073D3B9238}" destId="{F409E4F8-782E-4777-A492-5818BCCE19B9}" srcOrd="5" destOrd="0" presId="urn:microsoft.com/office/officeart/2008/layout/PictureStrips"/>
    <dgm:cxn modelId="{FF91AE5D-BA76-438C-A5DB-7CD26C3A7339}" type="presParOf" srcId="{98BF62B7-F0EF-47AA-9E90-53073D3B9238}" destId="{2F3E0C94-3967-446E-9475-73BD0BE3888F}" srcOrd="6" destOrd="0" presId="urn:microsoft.com/office/officeart/2008/layout/PictureStrips"/>
    <dgm:cxn modelId="{91519B11-388E-4825-A03F-F935BB946558}" type="presParOf" srcId="{2F3E0C94-3967-446E-9475-73BD0BE3888F}" destId="{8B384BD4-4417-4A9D-BC95-5CCB52FDA2A0}" srcOrd="0" destOrd="0" presId="urn:microsoft.com/office/officeart/2008/layout/PictureStrips"/>
    <dgm:cxn modelId="{91FD8ED3-78A4-4265-8DFD-7C0F62FC8007}" type="presParOf" srcId="{2F3E0C94-3967-446E-9475-73BD0BE3888F}" destId="{BEB9E136-FDA8-49A8-ADA7-FB9D94070D97}" srcOrd="1" destOrd="0" presId="urn:microsoft.com/office/officeart/2008/layout/PictureStrips"/>
    <dgm:cxn modelId="{B22D4093-3742-4DF9-A0A4-7158C8E7BA2E}" type="presParOf" srcId="{98BF62B7-F0EF-47AA-9E90-53073D3B9238}" destId="{866C4610-95A3-4585-BD04-C81B9C88CAE6}" srcOrd="7" destOrd="0" presId="urn:microsoft.com/office/officeart/2008/layout/PictureStrips"/>
    <dgm:cxn modelId="{97303EFD-D221-411A-82FD-0F3B75256BF9}" type="presParOf" srcId="{98BF62B7-F0EF-47AA-9E90-53073D3B9238}" destId="{2574ACB1-0074-4BAA-B6D0-B594528DF1D0}" srcOrd="8" destOrd="0" presId="urn:microsoft.com/office/officeart/2008/layout/PictureStrips"/>
    <dgm:cxn modelId="{BB4C2FA7-04F6-4C6E-84A3-F0E12F78583C}" type="presParOf" srcId="{2574ACB1-0074-4BAA-B6D0-B594528DF1D0}" destId="{7B61D6CF-F480-4F0F-9142-D6989791D0A5}" srcOrd="0" destOrd="0" presId="urn:microsoft.com/office/officeart/2008/layout/PictureStrips"/>
    <dgm:cxn modelId="{9ACB8EA2-65CF-4880-8A1C-930A4A7DD968}" type="presParOf" srcId="{2574ACB1-0074-4BAA-B6D0-B594528DF1D0}" destId="{EE5EAEB2-060B-4EF7-8247-B39E5E3AAC21}" srcOrd="1" destOrd="0" presId="urn:microsoft.com/office/officeart/2008/layout/PictureStrips"/>
    <dgm:cxn modelId="{F369C3DC-943D-4494-A0E3-EF82443CD1A0}" type="presParOf" srcId="{98BF62B7-F0EF-47AA-9E90-53073D3B9238}" destId="{32A2F9DF-7A85-4D9F-85E1-6DFED8483CC8}" srcOrd="9" destOrd="0" presId="urn:microsoft.com/office/officeart/2008/layout/PictureStrips"/>
    <dgm:cxn modelId="{F7C318CD-205B-4D0A-B203-43178E0E9FD8}" type="presParOf" srcId="{98BF62B7-F0EF-47AA-9E90-53073D3B9238}" destId="{826DA4DE-024D-450A-A55A-313AE5879FB4}" srcOrd="10" destOrd="0" presId="urn:microsoft.com/office/officeart/2008/layout/PictureStrips"/>
    <dgm:cxn modelId="{4F0BB379-90C9-47C6-8596-32FF0EF97547}" type="presParOf" srcId="{826DA4DE-024D-450A-A55A-313AE5879FB4}" destId="{6BC858FE-B5C2-42C0-8263-429896F4F6CF}" srcOrd="0" destOrd="0" presId="urn:microsoft.com/office/officeart/2008/layout/PictureStrips"/>
    <dgm:cxn modelId="{A783C24B-1351-40FB-B6AA-50CE6242E515}" type="presParOf" srcId="{826DA4DE-024D-450A-A55A-313AE5879FB4}" destId="{7ED0A933-9702-4406-AC1D-B13B1A368486}" srcOrd="1" destOrd="0" presId="urn:microsoft.com/office/officeart/2008/layout/PictureStrips"/>
    <dgm:cxn modelId="{4669FE01-42B2-4E11-BD71-FDF118AFCD11}" type="presParOf" srcId="{98BF62B7-F0EF-47AA-9E90-53073D3B9238}" destId="{27099B42-37BC-4B23-A57D-78F201D8BBE1}" srcOrd="11" destOrd="0" presId="urn:microsoft.com/office/officeart/2008/layout/PictureStrips"/>
    <dgm:cxn modelId="{D31C1F25-7D44-4F24-B3F2-276200B377B1}" type="presParOf" srcId="{98BF62B7-F0EF-47AA-9E90-53073D3B9238}" destId="{180308F5-B7FC-4674-987B-2254BE4CFA15}" srcOrd="12" destOrd="0" presId="urn:microsoft.com/office/officeart/2008/layout/PictureStrips"/>
    <dgm:cxn modelId="{D4461223-D8FD-421B-9BB6-DC39F95A9DC8}" type="presParOf" srcId="{180308F5-B7FC-4674-987B-2254BE4CFA15}" destId="{B47B3D28-F033-4B80-BD12-BAED65D3F94C}" srcOrd="0" destOrd="0" presId="urn:microsoft.com/office/officeart/2008/layout/PictureStrips"/>
    <dgm:cxn modelId="{F5C6DE07-1BCB-4E07-B219-098BDA41A1F4}" type="presParOf" srcId="{180308F5-B7FC-4674-987B-2254BE4CFA15}" destId="{CD3B07A6-F6B8-4CBE-8A27-89551F662A08}"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A6C70C0-ECDD-4541-B2D8-6FD51F50B6A9}" type="doc">
      <dgm:prSet loTypeId="urn:microsoft.com/office/officeart/2005/8/layout/hierarchy3" loCatId="hierarchy" qsTypeId="urn:microsoft.com/office/officeart/2005/8/quickstyle/simple1" qsCatId="simple" csTypeId="urn:microsoft.com/office/officeart/2005/8/colors/colorful2" csCatId="colorful" phldr="1"/>
      <dgm:spPr/>
      <dgm:t>
        <a:bodyPr/>
        <a:lstStyle/>
        <a:p>
          <a:endParaRPr lang="tr-TR"/>
        </a:p>
      </dgm:t>
    </dgm:pt>
    <dgm:pt modelId="{80326527-5AAD-468A-8E4A-60914D3736C2}">
      <dgm:prSet/>
      <dgm:spPr/>
      <dgm:t>
        <a:bodyPr/>
        <a:lstStyle/>
        <a:p>
          <a:pPr rtl="0"/>
          <a:r>
            <a:rPr lang="tr-TR" dirty="0" smtClean="0"/>
            <a:t>Amacı, ülkemizdeki hemşirelik eğitimi programları için, evrensel kurallar ve standartlar ile ulusal gereksinimleri bir arada değerlendirerek, </a:t>
          </a:r>
          <a:r>
            <a:rPr lang="tr-TR" b="1" dirty="0" smtClean="0"/>
            <a:t>ulusal standartlar belirlemek ve sürekli geliştirilmesini sağlamaktır</a:t>
          </a:r>
          <a:r>
            <a:rPr lang="tr-TR" dirty="0" smtClean="0"/>
            <a:t>.</a:t>
          </a:r>
          <a:endParaRPr lang="tr-TR" dirty="0"/>
        </a:p>
      </dgm:t>
    </dgm:pt>
    <dgm:pt modelId="{1DAE4EED-C06C-4D9C-8E1D-B00C870DF9A2}" type="parTrans" cxnId="{73338249-3368-4083-9D16-AC9BFE7A275F}">
      <dgm:prSet/>
      <dgm:spPr/>
      <dgm:t>
        <a:bodyPr/>
        <a:lstStyle/>
        <a:p>
          <a:endParaRPr lang="tr-TR"/>
        </a:p>
      </dgm:t>
    </dgm:pt>
    <dgm:pt modelId="{54BEC98B-EA81-486A-AD27-EA395D666E7C}" type="sibTrans" cxnId="{73338249-3368-4083-9D16-AC9BFE7A275F}">
      <dgm:prSet/>
      <dgm:spPr/>
      <dgm:t>
        <a:bodyPr/>
        <a:lstStyle/>
        <a:p>
          <a:endParaRPr lang="tr-TR"/>
        </a:p>
      </dgm:t>
    </dgm:pt>
    <dgm:pt modelId="{D660F1E5-841C-4E66-A68E-42656084200A}">
      <dgm:prSet custT="1"/>
      <dgm:spPr/>
      <dgm:t>
        <a:bodyPr/>
        <a:lstStyle/>
        <a:p>
          <a:pPr algn="r" rtl="0"/>
          <a:r>
            <a:rPr lang="tr-TR" sz="2800" u="sng" dirty="0" smtClean="0"/>
            <a:t>Komisyon en az yedi (7) üyeden oluşur. </a:t>
          </a:r>
          <a:endParaRPr lang="tr-TR" sz="2800" dirty="0"/>
        </a:p>
      </dgm:t>
    </dgm:pt>
    <dgm:pt modelId="{18B9D05C-9D70-4B20-BB18-1315E8CC4ED5}" type="parTrans" cxnId="{8463ADDF-57FB-41A3-9CB3-0F0FBAB3A3CD}">
      <dgm:prSet/>
      <dgm:spPr/>
      <dgm:t>
        <a:bodyPr/>
        <a:lstStyle/>
        <a:p>
          <a:endParaRPr lang="tr-TR"/>
        </a:p>
      </dgm:t>
    </dgm:pt>
    <dgm:pt modelId="{BEE3373D-95F0-421D-B874-69A7DA594AB3}" type="sibTrans" cxnId="{8463ADDF-57FB-41A3-9CB3-0F0FBAB3A3CD}">
      <dgm:prSet/>
      <dgm:spPr/>
      <dgm:t>
        <a:bodyPr/>
        <a:lstStyle/>
        <a:p>
          <a:endParaRPr lang="tr-TR"/>
        </a:p>
      </dgm:t>
    </dgm:pt>
    <dgm:pt modelId="{1EB872E0-B563-4DB4-9D55-FF3292817893}">
      <dgm:prSet custT="1"/>
      <dgm:spPr/>
      <dgm:t>
        <a:bodyPr/>
        <a:lstStyle/>
        <a:p>
          <a:pPr algn="r" rtl="0"/>
          <a:r>
            <a:rPr lang="tr-TR" sz="2000" dirty="0" smtClean="0"/>
            <a:t>Hemşirelik anabilim dallarından, </a:t>
          </a:r>
          <a:r>
            <a:rPr lang="tr-TR" sz="2000" b="1" dirty="0" smtClean="0"/>
            <a:t>her biri ayrı anabilim dalı ve ayrı kurumdan olmak üzere, </a:t>
          </a:r>
          <a:r>
            <a:rPr lang="tr-TR" sz="2000" dirty="0" smtClean="0"/>
            <a:t>en az dört (4) öğretim üyesi</a:t>
          </a:r>
          <a:endParaRPr lang="tr-TR" sz="2000" dirty="0"/>
        </a:p>
      </dgm:t>
    </dgm:pt>
    <dgm:pt modelId="{27195A50-B74D-4823-8608-456ED89C5FEB}" type="parTrans" cxnId="{8BFBF029-B37E-4C78-8C3B-17E74F270DA0}">
      <dgm:prSet/>
      <dgm:spPr/>
      <dgm:t>
        <a:bodyPr/>
        <a:lstStyle/>
        <a:p>
          <a:endParaRPr lang="tr-TR"/>
        </a:p>
      </dgm:t>
    </dgm:pt>
    <dgm:pt modelId="{CE822AC2-B81E-40BA-8C85-6902B4713533}" type="sibTrans" cxnId="{8BFBF029-B37E-4C78-8C3B-17E74F270DA0}">
      <dgm:prSet/>
      <dgm:spPr/>
      <dgm:t>
        <a:bodyPr/>
        <a:lstStyle/>
        <a:p>
          <a:endParaRPr lang="tr-TR"/>
        </a:p>
      </dgm:t>
    </dgm:pt>
    <dgm:pt modelId="{FA9C27C4-3D9A-44CB-8D1D-D5C35587C6D2}">
      <dgm:prSet custT="1"/>
      <dgm:spPr/>
      <dgm:t>
        <a:bodyPr/>
        <a:lstStyle/>
        <a:p>
          <a:pPr algn="r" rtl="0"/>
          <a:r>
            <a:rPr lang="tr-TR" sz="2000" dirty="0" smtClean="0"/>
            <a:t>En az bir (1) hemşire üye (yönetici olmayan)</a:t>
          </a:r>
          <a:endParaRPr lang="tr-TR" sz="2000" dirty="0"/>
        </a:p>
      </dgm:t>
    </dgm:pt>
    <dgm:pt modelId="{54F6B8C9-5B26-464E-A074-EFC70E8E1E6C}" type="parTrans" cxnId="{D7050949-4944-4A2E-8393-E402AA0FD2BC}">
      <dgm:prSet/>
      <dgm:spPr/>
      <dgm:t>
        <a:bodyPr/>
        <a:lstStyle/>
        <a:p>
          <a:endParaRPr lang="tr-TR"/>
        </a:p>
      </dgm:t>
    </dgm:pt>
    <dgm:pt modelId="{36C4FD99-2D35-4A0F-B808-0865F793F437}" type="sibTrans" cxnId="{D7050949-4944-4A2E-8393-E402AA0FD2BC}">
      <dgm:prSet/>
      <dgm:spPr/>
      <dgm:t>
        <a:bodyPr/>
        <a:lstStyle/>
        <a:p>
          <a:endParaRPr lang="tr-TR"/>
        </a:p>
      </dgm:t>
    </dgm:pt>
    <dgm:pt modelId="{B06A61B3-BE7F-42C4-9EAF-41E36E19FEE5}">
      <dgm:prSet custT="1"/>
      <dgm:spPr/>
      <dgm:t>
        <a:bodyPr/>
        <a:lstStyle/>
        <a:p>
          <a:pPr algn="r" rtl="0"/>
          <a:r>
            <a:rPr lang="tr-TR" sz="2000" dirty="0" smtClean="0"/>
            <a:t>Bir (1) HEAK üyesi</a:t>
          </a:r>
          <a:endParaRPr lang="tr-TR" sz="2000" dirty="0"/>
        </a:p>
      </dgm:t>
    </dgm:pt>
    <dgm:pt modelId="{B1FCEFBB-068D-4466-A4D6-28CFFA2296ED}" type="parTrans" cxnId="{C32043AB-F99E-4EC1-BE81-EB556B0390A4}">
      <dgm:prSet/>
      <dgm:spPr/>
      <dgm:t>
        <a:bodyPr/>
        <a:lstStyle/>
        <a:p>
          <a:endParaRPr lang="tr-TR"/>
        </a:p>
      </dgm:t>
    </dgm:pt>
    <dgm:pt modelId="{37F7CE05-247C-487C-99F0-0BFCD92A1127}" type="sibTrans" cxnId="{C32043AB-F99E-4EC1-BE81-EB556B0390A4}">
      <dgm:prSet/>
      <dgm:spPr/>
      <dgm:t>
        <a:bodyPr/>
        <a:lstStyle/>
        <a:p>
          <a:endParaRPr lang="tr-TR"/>
        </a:p>
      </dgm:t>
    </dgm:pt>
    <dgm:pt modelId="{B0C9013F-DA7C-49BC-9627-8DDFD0A6471F}">
      <dgm:prSet custT="1"/>
      <dgm:spPr/>
      <dgm:t>
        <a:bodyPr/>
        <a:lstStyle/>
        <a:p>
          <a:pPr algn="r" rtl="0"/>
          <a:r>
            <a:rPr lang="tr-TR" sz="2000" dirty="0" smtClean="0"/>
            <a:t>Bir (1) öğrenci üye </a:t>
          </a:r>
          <a:endParaRPr lang="tr-TR" sz="2000" dirty="0"/>
        </a:p>
      </dgm:t>
    </dgm:pt>
    <dgm:pt modelId="{47033BF1-2B67-4D0C-8B95-2AFE73679B3C}" type="parTrans" cxnId="{1F148464-7E56-407D-8878-8CE9045371A7}">
      <dgm:prSet/>
      <dgm:spPr/>
      <dgm:t>
        <a:bodyPr/>
        <a:lstStyle/>
        <a:p>
          <a:endParaRPr lang="tr-TR"/>
        </a:p>
      </dgm:t>
    </dgm:pt>
    <dgm:pt modelId="{997BF4C6-7EC1-4B30-BB42-B877B23FEA0F}" type="sibTrans" cxnId="{1F148464-7E56-407D-8878-8CE9045371A7}">
      <dgm:prSet/>
      <dgm:spPr/>
      <dgm:t>
        <a:bodyPr/>
        <a:lstStyle/>
        <a:p>
          <a:endParaRPr lang="tr-TR"/>
        </a:p>
      </dgm:t>
    </dgm:pt>
    <dgm:pt modelId="{A9B83C93-16B5-45A8-9818-D475DB6F8F57}" type="pres">
      <dgm:prSet presAssocID="{DA6C70C0-ECDD-4541-B2D8-6FD51F50B6A9}" presName="diagram" presStyleCnt="0">
        <dgm:presLayoutVars>
          <dgm:chPref val="1"/>
          <dgm:dir/>
          <dgm:animOne val="branch"/>
          <dgm:animLvl val="lvl"/>
          <dgm:resizeHandles/>
        </dgm:presLayoutVars>
      </dgm:prSet>
      <dgm:spPr/>
      <dgm:t>
        <a:bodyPr/>
        <a:lstStyle/>
        <a:p>
          <a:endParaRPr lang="tr-TR"/>
        </a:p>
      </dgm:t>
    </dgm:pt>
    <dgm:pt modelId="{01C0FD17-0C73-4040-8A91-669EB961780F}" type="pres">
      <dgm:prSet presAssocID="{80326527-5AAD-468A-8E4A-60914D3736C2}" presName="root" presStyleCnt="0"/>
      <dgm:spPr/>
    </dgm:pt>
    <dgm:pt modelId="{6CE508B3-63B5-4189-A079-4A175114063A}" type="pres">
      <dgm:prSet presAssocID="{80326527-5AAD-468A-8E4A-60914D3736C2}" presName="rootComposite" presStyleCnt="0"/>
      <dgm:spPr/>
    </dgm:pt>
    <dgm:pt modelId="{C864975C-F82D-4EF7-8DCD-9BA2FB8A1C6A}" type="pres">
      <dgm:prSet presAssocID="{80326527-5AAD-468A-8E4A-60914D3736C2}" presName="rootText" presStyleLbl="node1" presStyleIdx="0" presStyleCnt="1" custScaleX="160282"/>
      <dgm:spPr/>
      <dgm:t>
        <a:bodyPr/>
        <a:lstStyle/>
        <a:p>
          <a:endParaRPr lang="tr-TR"/>
        </a:p>
      </dgm:t>
    </dgm:pt>
    <dgm:pt modelId="{8E4DA3DE-D8E8-4E14-9304-23B684B25B55}" type="pres">
      <dgm:prSet presAssocID="{80326527-5AAD-468A-8E4A-60914D3736C2}" presName="rootConnector" presStyleLbl="node1" presStyleIdx="0" presStyleCnt="1"/>
      <dgm:spPr/>
      <dgm:t>
        <a:bodyPr/>
        <a:lstStyle/>
        <a:p>
          <a:endParaRPr lang="tr-TR"/>
        </a:p>
      </dgm:t>
    </dgm:pt>
    <dgm:pt modelId="{7201A2C1-8C30-4B08-ACE9-ACF5254ACF3E}" type="pres">
      <dgm:prSet presAssocID="{80326527-5AAD-468A-8E4A-60914D3736C2}" presName="childShape" presStyleCnt="0"/>
      <dgm:spPr/>
    </dgm:pt>
    <dgm:pt modelId="{741F1DFA-E166-4303-8425-745DC063277E}" type="pres">
      <dgm:prSet presAssocID="{18B9D05C-9D70-4B20-BB18-1315E8CC4ED5}" presName="Name13" presStyleLbl="parChTrans1D2" presStyleIdx="0" presStyleCnt="1"/>
      <dgm:spPr/>
      <dgm:t>
        <a:bodyPr/>
        <a:lstStyle/>
        <a:p>
          <a:endParaRPr lang="tr-TR"/>
        </a:p>
      </dgm:t>
    </dgm:pt>
    <dgm:pt modelId="{B6213A10-61AB-4A57-B3C6-5A3EE92AA708}" type="pres">
      <dgm:prSet presAssocID="{D660F1E5-841C-4E66-A68E-42656084200A}" presName="childText" presStyleLbl="bgAcc1" presStyleIdx="0" presStyleCnt="1" custScaleX="182544">
        <dgm:presLayoutVars>
          <dgm:bulletEnabled val="1"/>
        </dgm:presLayoutVars>
      </dgm:prSet>
      <dgm:spPr/>
      <dgm:t>
        <a:bodyPr/>
        <a:lstStyle/>
        <a:p>
          <a:endParaRPr lang="tr-TR"/>
        </a:p>
      </dgm:t>
    </dgm:pt>
  </dgm:ptLst>
  <dgm:cxnLst>
    <dgm:cxn modelId="{73338249-3368-4083-9D16-AC9BFE7A275F}" srcId="{DA6C70C0-ECDD-4541-B2D8-6FD51F50B6A9}" destId="{80326527-5AAD-468A-8E4A-60914D3736C2}" srcOrd="0" destOrd="0" parTransId="{1DAE4EED-C06C-4D9C-8E1D-B00C870DF9A2}" sibTransId="{54BEC98B-EA81-486A-AD27-EA395D666E7C}"/>
    <dgm:cxn modelId="{6964E2FF-E02E-472F-8EB3-A37E60D25C34}" type="presOf" srcId="{B06A61B3-BE7F-42C4-9EAF-41E36E19FEE5}" destId="{B6213A10-61AB-4A57-B3C6-5A3EE92AA708}" srcOrd="0" destOrd="3" presId="urn:microsoft.com/office/officeart/2005/8/layout/hierarchy3"/>
    <dgm:cxn modelId="{8BFBF029-B37E-4C78-8C3B-17E74F270DA0}" srcId="{D660F1E5-841C-4E66-A68E-42656084200A}" destId="{1EB872E0-B563-4DB4-9D55-FF3292817893}" srcOrd="0" destOrd="0" parTransId="{27195A50-B74D-4823-8608-456ED89C5FEB}" sibTransId="{CE822AC2-B81E-40BA-8C85-6902B4713533}"/>
    <dgm:cxn modelId="{1F148464-7E56-407D-8878-8CE9045371A7}" srcId="{D660F1E5-841C-4E66-A68E-42656084200A}" destId="{B0C9013F-DA7C-49BC-9627-8DDFD0A6471F}" srcOrd="3" destOrd="0" parTransId="{47033BF1-2B67-4D0C-8B95-2AFE73679B3C}" sibTransId="{997BF4C6-7EC1-4B30-BB42-B877B23FEA0F}"/>
    <dgm:cxn modelId="{C6B491B4-0315-41EE-81E5-95F5305822DE}" type="presOf" srcId="{DA6C70C0-ECDD-4541-B2D8-6FD51F50B6A9}" destId="{A9B83C93-16B5-45A8-9818-D475DB6F8F57}" srcOrd="0" destOrd="0" presId="urn:microsoft.com/office/officeart/2005/8/layout/hierarchy3"/>
    <dgm:cxn modelId="{81CA5CFE-7721-4145-B03D-AB1C98FBD6B6}" type="presOf" srcId="{B0C9013F-DA7C-49BC-9627-8DDFD0A6471F}" destId="{B6213A10-61AB-4A57-B3C6-5A3EE92AA708}" srcOrd="0" destOrd="4" presId="urn:microsoft.com/office/officeart/2005/8/layout/hierarchy3"/>
    <dgm:cxn modelId="{0CBE73E5-93F5-4276-A39E-45061563E6EF}" type="presOf" srcId="{FA9C27C4-3D9A-44CB-8D1D-D5C35587C6D2}" destId="{B6213A10-61AB-4A57-B3C6-5A3EE92AA708}" srcOrd="0" destOrd="2" presId="urn:microsoft.com/office/officeart/2005/8/layout/hierarchy3"/>
    <dgm:cxn modelId="{996A0D73-5861-41EC-90FD-6C67990C1017}" type="presOf" srcId="{D660F1E5-841C-4E66-A68E-42656084200A}" destId="{B6213A10-61AB-4A57-B3C6-5A3EE92AA708}" srcOrd="0" destOrd="0" presId="urn:microsoft.com/office/officeart/2005/8/layout/hierarchy3"/>
    <dgm:cxn modelId="{13669B78-9553-4247-9123-7B9AF25F64DE}" type="presOf" srcId="{80326527-5AAD-468A-8E4A-60914D3736C2}" destId="{C864975C-F82D-4EF7-8DCD-9BA2FB8A1C6A}" srcOrd="0" destOrd="0" presId="urn:microsoft.com/office/officeart/2005/8/layout/hierarchy3"/>
    <dgm:cxn modelId="{C32043AB-F99E-4EC1-BE81-EB556B0390A4}" srcId="{D660F1E5-841C-4E66-A68E-42656084200A}" destId="{B06A61B3-BE7F-42C4-9EAF-41E36E19FEE5}" srcOrd="2" destOrd="0" parTransId="{B1FCEFBB-068D-4466-A4D6-28CFFA2296ED}" sibTransId="{37F7CE05-247C-487C-99F0-0BFCD92A1127}"/>
    <dgm:cxn modelId="{3EF1E2B7-9F00-4F9E-AA5B-BA96C24D8362}" type="presOf" srcId="{80326527-5AAD-468A-8E4A-60914D3736C2}" destId="{8E4DA3DE-D8E8-4E14-9304-23B684B25B55}" srcOrd="1" destOrd="0" presId="urn:microsoft.com/office/officeart/2005/8/layout/hierarchy3"/>
    <dgm:cxn modelId="{D7050949-4944-4A2E-8393-E402AA0FD2BC}" srcId="{D660F1E5-841C-4E66-A68E-42656084200A}" destId="{FA9C27C4-3D9A-44CB-8D1D-D5C35587C6D2}" srcOrd="1" destOrd="0" parTransId="{54F6B8C9-5B26-464E-A074-EFC70E8E1E6C}" sibTransId="{36C4FD99-2D35-4A0F-B808-0865F793F437}"/>
    <dgm:cxn modelId="{8463ADDF-57FB-41A3-9CB3-0F0FBAB3A3CD}" srcId="{80326527-5AAD-468A-8E4A-60914D3736C2}" destId="{D660F1E5-841C-4E66-A68E-42656084200A}" srcOrd="0" destOrd="0" parTransId="{18B9D05C-9D70-4B20-BB18-1315E8CC4ED5}" sibTransId="{BEE3373D-95F0-421D-B874-69A7DA594AB3}"/>
    <dgm:cxn modelId="{B975754E-0146-4659-A2BF-9F539F847A8F}" type="presOf" srcId="{18B9D05C-9D70-4B20-BB18-1315E8CC4ED5}" destId="{741F1DFA-E166-4303-8425-745DC063277E}" srcOrd="0" destOrd="0" presId="urn:microsoft.com/office/officeart/2005/8/layout/hierarchy3"/>
    <dgm:cxn modelId="{2D0B1002-8F9B-4A2F-A921-22831ABE02E0}" type="presOf" srcId="{1EB872E0-B563-4DB4-9D55-FF3292817893}" destId="{B6213A10-61AB-4A57-B3C6-5A3EE92AA708}" srcOrd="0" destOrd="1" presId="urn:microsoft.com/office/officeart/2005/8/layout/hierarchy3"/>
    <dgm:cxn modelId="{CAB0F98A-2620-4021-920C-8374DB8EEF1B}" type="presParOf" srcId="{A9B83C93-16B5-45A8-9818-D475DB6F8F57}" destId="{01C0FD17-0C73-4040-8A91-669EB961780F}" srcOrd="0" destOrd="0" presId="urn:microsoft.com/office/officeart/2005/8/layout/hierarchy3"/>
    <dgm:cxn modelId="{08233EA3-613E-4981-9A5E-76F9DDFC870B}" type="presParOf" srcId="{01C0FD17-0C73-4040-8A91-669EB961780F}" destId="{6CE508B3-63B5-4189-A079-4A175114063A}" srcOrd="0" destOrd="0" presId="urn:microsoft.com/office/officeart/2005/8/layout/hierarchy3"/>
    <dgm:cxn modelId="{5E7EF8CE-4615-4044-A779-C4BCC93D27B5}" type="presParOf" srcId="{6CE508B3-63B5-4189-A079-4A175114063A}" destId="{C864975C-F82D-4EF7-8DCD-9BA2FB8A1C6A}" srcOrd="0" destOrd="0" presId="urn:microsoft.com/office/officeart/2005/8/layout/hierarchy3"/>
    <dgm:cxn modelId="{7594CEAB-62B6-4D33-9F51-04FE5D1167D4}" type="presParOf" srcId="{6CE508B3-63B5-4189-A079-4A175114063A}" destId="{8E4DA3DE-D8E8-4E14-9304-23B684B25B55}" srcOrd="1" destOrd="0" presId="urn:microsoft.com/office/officeart/2005/8/layout/hierarchy3"/>
    <dgm:cxn modelId="{2FD8996B-8C79-48C4-92E6-CD918F856A1A}" type="presParOf" srcId="{01C0FD17-0C73-4040-8A91-669EB961780F}" destId="{7201A2C1-8C30-4B08-ACE9-ACF5254ACF3E}" srcOrd="1" destOrd="0" presId="urn:microsoft.com/office/officeart/2005/8/layout/hierarchy3"/>
    <dgm:cxn modelId="{1055A1A4-6C7A-4C92-8168-234EF25AB123}" type="presParOf" srcId="{7201A2C1-8C30-4B08-ACE9-ACF5254ACF3E}" destId="{741F1DFA-E166-4303-8425-745DC063277E}" srcOrd="0" destOrd="0" presId="urn:microsoft.com/office/officeart/2005/8/layout/hierarchy3"/>
    <dgm:cxn modelId="{ABE5236D-A029-421B-ACB2-E493191F3E36}" type="presParOf" srcId="{7201A2C1-8C30-4B08-ACE9-ACF5254ACF3E}" destId="{B6213A10-61AB-4A57-B3C6-5A3EE92AA708}"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93DC6E4-D35C-4941-81E9-25C86866CBB2}" type="doc">
      <dgm:prSet loTypeId="urn:microsoft.com/office/officeart/2005/8/layout/cycle3" loCatId="cycle" qsTypeId="urn:microsoft.com/office/officeart/2005/8/quickstyle/simple1" qsCatId="simple" csTypeId="urn:microsoft.com/office/officeart/2005/8/colors/colorful4" csCatId="colorful"/>
      <dgm:spPr/>
      <dgm:t>
        <a:bodyPr/>
        <a:lstStyle/>
        <a:p>
          <a:endParaRPr lang="tr-TR"/>
        </a:p>
      </dgm:t>
    </dgm:pt>
    <dgm:pt modelId="{398E219A-5D62-4097-9D38-4F1250155B93}">
      <dgm:prSet custT="1"/>
      <dgm:spPr/>
      <dgm:t>
        <a:bodyPr/>
        <a:lstStyle/>
        <a:p>
          <a:pPr rtl="0"/>
          <a:r>
            <a:rPr lang="tr-TR" sz="2000" dirty="0" smtClean="0"/>
            <a:t>ÖDR değerlendirmesi sonucu HEAK tarafından değerlendirme ziyareti yapılmasına karar verilen okulları ziyaret eden,</a:t>
          </a:r>
          <a:endParaRPr lang="tr-TR" sz="2000" dirty="0"/>
        </a:p>
      </dgm:t>
    </dgm:pt>
    <dgm:pt modelId="{D07F0168-08EB-40B8-B5EB-ABF57D3A9767}" type="parTrans" cxnId="{CE5ED17D-D5E8-440D-A71A-02753EC56DFE}">
      <dgm:prSet/>
      <dgm:spPr/>
      <dgm:t>
        <a:bodyPr/>
        <a:lstStyle/>
        <a:p>
          <a:endParaRPr lang="tr-TR"/>
        </a:p>
      </dgm:t>
    </dgm:pt>
    <dgm:pt modelId="{CDAB756C-F77B-4DA5-A132-870BA79D39EF}" type="sibTrans" cxnId="{CE5ED17D-D5E8-440D-A71A-02753EC56DFE}">
      <dgm:prSet/>
      <dgm:spPr/>
      <dgm:t>
        <a:bodyPr/>
        <a:lstStyle/>
        <a:p>
          <a:endParaRPr lang="tr-TR"/>
        </a:p>
      </dgm:t>
    </dgm:pt>
    <dgm:pt modelId="{53D3F40E-7F45-4476-B616-76B27A224BBC}">
      <dgm:prSet custT="1"/>
      <dgm:spPr/>
      <dgm:t>
        <a:bodyPr/>
        <a:lstStyle/>
        <a:p>
          <a:pPr rtl="0"/>
          <a:r>
            <a:rPr lang="tr-TR" sz="2000" dirty="0" smtClean="0"/>
            <a:t>kurum ziyaret raporu hazırlayan ve </a:t>
          </a:r>
          <a:r>
            <a:rPr lang="tr-TR" sz="2000" dirty="0" err="1" smtClean="0"/>
            <a:t>HEAK'a</a:t>
          </a:r>
          <a:r>
            <a:rPr lang="tr-TR" sz="2000" dirty="0" smtClean="0"/>
            <a:t> bildiren;</a:t>
          </a:r>
          <a:endParaRPr lang="tr-TR" sz="2000" dirty="0"/>
        </a:p>
      </dgm:t>
    </dgm:pt>
    <dgm:pt modelId="{50AF6A9F-5F1B-4BB6-A3CB-19A7F51592AB}" type="parTrans" cxnId="{668640FC-30CF-41D8-A06E-220042D5047A}">
      <dgm:prSet/>
      <dgm:spPr/>
      <dgm:t>
        <a:bodyPr/>
        <a:lstStyle/>
        <a:p>
          <a:endParaRPr lang="tr-TR"/>
        </a:p>
      </dgm:t>
    </dgm:pt>
    <dgm:pt modelId="{F02E10AD-C897-4553-83D4-44D15E0B9397}" type="sibTrans" cxnId="{668640FC-30CF-41D8-A06E-220042D5047A}">
      <dgm:prSet/>
      <dgm:spPr/>
      <dgm:t>
        <a:bodyPr/>
        <a:lstStyle/>
        <a:p>
          <a:endParaRPr lang="tr-TR"/>
        </a:p>
      </dgm:t>
    </dgm:pt>
    <dgm:pt modelId="{55886150-55B9-4C41-9195-320D15974515}">
      <dgm:prSet custT="1"/>
      <dgm:spPr/>
      <dgm:t>
        <a:bodyPr/>
        <a:lstStyle/>
        <a:p>
          <a:pPr rtl="0"/>
          <a:r>
            <a:rPr lang="tr-TR" sz="2000" dirty="0" smtClean="0"/>
            <a:t>akreditasyon adaylığı statüsü verilmiş kurumları tekrar ziyaret eden ve </a:t>
          </a:r>
          <a:endParaRPr lang="tr-TR" sz="2000" dirty="0"/>
        </a:p>
      </dgm:t>
    </dgm:pt>
    <dgm:pt modelId="{F5A057DD-F879-4E9B-B317-4D6BE1537DB7}" type="parTrans" cxnId="{6F276BB0-AD6C-419B-A066-763BE9E3B50E}">
      <dgm:prSet/>
      <dgm:spPr/>
      <dgm:t>
        <a:bodyPr/>
        <a:lstStyle/>
        <a:p>
          <a:endParaRPr lang="tr-TR"/>
        </a:p>
      </dgm:t>
    </dgm:pt>
    <dgm:pt modelId="{4B2E70CB-7611-4038-8CB6-D1D1872AF0C8}" type="sibTrans" cxnId="{6F276BB0-AD6C-419B-A066-763BE9E3B50E}">
      <dgm:prSet/>
      <dgm:spPr/>
      <dgm:t>
        <a:bodyPr/>
        <a:lstStyle/>
        <a:p>
          <a:endParaRPr lang="tr-TR"/>
        </a:p>
      </dgm:t>
    </dgm:pt>
    <dgm:pt modelId="{F6125F47-3113-4318-B7D0-7783A507BCB4}">
      <dgm:prSet custT="1"/>
      <dgm:spPr/>
      <dgm:t>
        <a:bodyPr/>
        <a:lstStyle/>
        <a:p>
          <a:pPr rtl="0"/>
          <a:r>
            <a:rPr lang="tr-TR" sz="2000" dirty="0" smtClean="0"/>
            <a:t>akredite olan hemşirelik eğitim programlarının periyodik izlemini gerçekleştiren komisyondur. </a:t>
          </a:r>
          <a:endParaRPr lang="tr-TR" sz="2000" dirty="0"/>
        </a:p>
      </dgm:t>
    </dgm:pt>
    <dgm:pt modelId="{06B60A73-B931-40B0-A48F-EA338ED80756}" type="parTrans" cxnId="{0FED518C-46E9-4DAF-AAD9-F975DA996DCE}">
      <dgm:prSet/>
      <dgm:spPr/>
      <dgm:t>
        <a:bodyPr/>
        <a:lstStyle/>
        <a:p>
          <a:endParaRPr lang="tr-TR"/>
        </a:p>
      </dgm:t>
    </dgm:pt>
    <dgm:pt modelId="{B5E0FD2A-BE75-477B-B2C7-688A44B53821}" type="sibTrans" cxnId="{0FED518C-46E9-4DAF-AAD9-F975DA996DCE}">
      <dgm:prSet/>
      <dgm:spPr/>
      <dgm:t>
        <a:bodyPr/>
        <a:lstStyle/>
        <a:p>
          <a:endParaRPr lang="tr-TR"/>
        </a:p>
      </dgm:t>
    </dgm:pt>
    <dgm:pt modelId="{9F451858-A5C6-4755-B969-DD966978820C}" type="pres">
      <dgm:prSet presAssocID="{493DC6E4-D35C-4941-81E9-25C86866CBB2}" presName="Name0" presStyleCnt="0">
        <dgm:presLayoutVars>
          <dgm:dir/>
          <dgm:resizeHandles val="exact"/>
        </dgm:presLayoutVars>
      </dgm:prSet>
      <dgm:spPr/>
      <dgm:t>
        <a:bodyPr/>
        <a:lstStyle/>
        <a:p>
          <a:endParaRPr lang="tr-TR"/>
        </a:p>
      </dgm:t>
    </dgm:pt>
    <dgm:pt modelId="{8FC96A5D-1CD1-4969-9E71-F7054857BB19}" type="pres">
      <dgm:prSet presAssocID="{493DC6E4-D35C-4941-81E9-25C86866CBB2}" presName="cycle" presStyleCnt="0"/>
      <dgm:spPr/>
    </dgm:pt>
    <dgm:pt modelId="{CB879E30-08E8-4A3C-AB58-389A9E307292}" type="pres">
      <dgm:prSet presAssocID="{398E219A-5D62-4097-9D38-4F1250155B93}" presName="nodeFirstNode" presStyleLbl="node1" presStyleIdx="0" presStyleCnt="4">
        <dgm:presLayoutVars>
          <dgm:bulletEnabled val="1"/>
        </dgm:presLayoutVars>
      </dgm:prSet>
      <dgm:spPr/>
      <dgm:t>
        <a:bodyPr/>
        <a:lstStyle/>
        <a:p>
          <a:endParaRPr lang="tr-TR"/>
        </a:p>
      </dgm:t>
    </dgm:pt>
    <dgm:pt modelId="{48E1725B-0FF9-4BF0-817D-C589464F0E28}" type="pres">
      <dgm:prSet presAssocID="{CDAB756C-F77B-4DA5-A132-870BA79D39EF}" presName="sibTransFirstNode" presStyleLbl="bgShp" presStyleIdx="0" presStyleCnt="1"/>
      <dgm:spPr/>
      <dgm:t>
        <a:bodyPr/>
        <a:lstStyle/>
        <a:p>
          <a:endParaRPr lang="tr-TR"/>
        </a:p>
      </dgm:t>
    </dgm:pt>
    <dgm:pt modelId="{A539DE59-1665-4188-BA82-B8E3DA185A2C}" type="pres">
      <dgm:prSet presAssocID="{53D3F40E-7F45-4476-B616-76B27A224BBC}" presName="nodeFollowingNodes" presStyleLbl="node1" presStyleIdx="1" presStyleCnt="4">
        <dgm:presLayoutVars>
          <dgm:bulletEnabled val="1"/>
        </dgm:presLayoutVars>
      </dgm:prSet>
      <dgm:spPr/>
      <dgm:t>
        <a:bodyPr/>
        <a:lstStyle/>
        <a:p>
          <a:endParaRPr lang="tr-TR"/>
        </a:p>
      </dgm:t>
    </dgm:pt>
    <dgm:pt modelId="{03E54DA5-A7BA-4C3D-8488-9B89A5FF10B1}" type="pres">
      <dgm:prSet presAssocID="{55886150-55B9-4C41-9195-320D15974515}" presName="nodeFollowingNodes" presStyleLbl="node1" presStyleIdx="2" presStyleCnt="4">
        <dgm:presLayoutVars>
          <dgm:bulletEnabled val="1"/>
        </dgm:presLayoutVars>
      </dgm:prSet>
      <dgm:spPr/>
      <dgm:t>
        <a:bodyPr/>
        <a:lstStyle/>
        <a:p>
          <a:endParaRPr lang="tr-TR"/>
        </a:p>
      </dgm:t>
    </dgm:pt>
    <dgm:pt modelId="{B5678165-3C2C-4935-B5F9-942BE67C5095}" type="pres">
      <dgm:prSet presAssocID="{F6125F47-3113-4318-B7D0-7783A507BCB4}" presName="nodeFollowingNodes" presStyleLbl="node1" presStyleIdx="3" presStyleCnt="4">
        <dgm:presLayoutVars>
          <dgm:bulletEnabled val="1"/>
        </dgm:presLayoutVars>
      </dgm:prSet>
      <dgm:spPr/>
      <dgm:t>
        <a:bodyPr/>
        <a:lstStyle/>
        <a:p>
          <a:endParaRPr lang="tr-TR"/>
        </a:p>
      </dgm:t>
    </dgm:pt>
  </dgm:ptLst>
  <dgm:cxnLst>
    <dgm:cxn modelId="{6F276BB0-AD6C-419B-A066-763BE9E3B50E}" srcId="{493DC6E4-D35C-4941-81E9-25C86866CBB2}" destId="{55886150-55B9-4C41-9195-320D15974515}" srcOrd="2" destOrd="0" parTransId="{F5A057DD-F879-4E9B-B317-4D6BE1537DB7}" sibTransId="{4B2E70CB-7611-4038-8CB6-D1D1872AF0C8}"/>
    <dgm:cxn modelId="{84DDB648-39AF-4923-B6C9-CCB5C49D2A7C}" type="presOf" srcId="{55886150-55B9-4C41-9195-320D15974515}" destId="{03E54DA5-A7BA-4C3D-8488-9B89A5FF10B1}" srcOrd="0" destOrd="0" presId="urn:microsoft.com/office/officeart/2005/8/layout/cycle3"/>
    <dgm:cxn modelId="{E69D6F44-3648-4965-A813-903C63404AA1}" type="presOf" srcId="{398E219A-5D62-4097-9D38-4F1250155B93}" destId="{CB879E30-08E8-4A3C-AB58-389A9E307292}" srcOrd="0" destOrd="0" presId="urn:microsoft.com/office/officeart/2005/8/layout/cycle3"/>
    <dgm:cxn modelId="{2A07BF8D-E543-4823-9488-3ADB8795F981}" type="presOf" srcId="{53D3F40E-7F45-4476-B616-76B27A224BBC}" destId="{A539DE59-1665-4188-BA82-B8E3DA185A2C}" srcOrd="0" destOrd="0" presId="urn:microsoft.com/office/officeart/2005/8/layout/cycle3"/>
    <dgm:cxn modelId="{668640FC-30CF-41D8-A06E-220042D5047A}" srcId="{493DC6E4-D35C-4941-81E9-25C86866CBB2}" destId="{53D3F40E-7F45-4476-B616-76B27A224BBC}" srcOrd="1" destOrd="0" parTransId="{50AF6A9F-5F1B-4BB6-A3CB-19A7F51592AB}" sibTransId="{F02E10AD-C897-4553-83D4-44D15E0B9397}"/>
    <dgm:cxn modelId="{3E6746A0-9446-499D-A16A-198147B2DA78}" type="presOf" srcId="{CDAB756C-F77B-4DA5-A132-870BA79D39EF}" destId="{48E1725B-0FF9-4BF0-817D-C589464F0E28}" srcOrd="0" destOrd="0" presId="urn:microsoft.com/office/officeart/2005/8/layout/cycle3"/>
    <dgm:cxn modelId="{CE5ED17D-D5E8-440D-A71A-02753EC56DFE}" srcId="{493DC6E4-D35C-4941-81E9-25C86866CBB2}" destId="{398E219A-5D62-4097-9D38-4F1250155B93}" srcOrd="0" destOrd="0" parTransId="{D07F0168-08EB-40B8-B5EB-ABF57D3A9767}" sibTransId="{CDAB756C-F77B-4DA5-A132-870BA79D39EF}"/>
    <dgm:cxn modelId="{B568EDF3-7EA9-406C-A34D-0200D4CF5DED}" type="presOf" srcId="{493DC6E4-D35C-4941-81E9-25C86866CBB2}" destId="{9F451858-A5C6-4755-B969-DD966978820C}" srcOrd="0" destOrd="0" presId="urn:microsoft.com/office/officeart/2005/8/layout/cycle3"/>
    <dgm:cxn modelId="{0FED518C-46E9-4DAF-AAD9-F975DA996DCE}" srcId="{493DC6E4-D35C-4941-81E9-25C86866CBB2}" destId="{F6125F47-3113-4318-B7D0-7783A507BCB4}" srcOrd="3" destOrd="0" parTransId="{06B60A73-B931-40B0-A48F-EA338ED80756}" sibTransId="{B5E0FD2A-BE75-477B-B2C7-688A44B53821}"/>
    <dgm:cxn modelId="{8794AFB9-1536-43AF-85B3-0131EC35C781}" type="presOf" srcId="{F6125F47-3113-4318-B7D0-7783A507BCB4}" destId="{B5678165-3C2C-4935-B5F9-942BE67C5095}" srcOrd="0" destOrd="0" presId="urn:microsoft.com/office/officeart/2005/8/layout/cycle3"/>
    <dgm:cxn modelId="{174EC075-33AC-43BE-92D4-D9C305492054}" type="presParOf" srcId="{9F451858-A5C6-4755-B969-DD966978820C}" destId="{8FC96A5D-1CD1-4969-9E71-F7054857BB19}" srcOrd="0" destOrd="0" presId="urn:microsoft.com/office/officeart/2005/8/layout/cycle3"/>
    <dgm:cxn modelId="{83D7D634-4A7B-4774-9CE0-4A497B8B3622}" type="presParOf" srcId="{8FC96A5D-1CD1-4969-9E71-F7054857BB19}" destId="{CB879E30-08E8-4A3C-AB58-389A9E307292}" srcOrd="0" destOrd="0" presId="urn:microsoft.com/office/officeart/2005/8/layout/cycle3"/>
    <dgm:cxn modelId="{60697AC4-2D12-40D7-834E-5E6BDEF8D0C1}" type="presParOf" srcId="{8FC96A5D-1CD1-4969-9E71-F7054857BB19}" destId="{48E1725B-0FF9-4BF0-817D-C589464F0E28}" srcOrd="1" destOrd="0" presId="urn:microsoft.com/office/officeart/2005/8/layout/cycle3"/>
    <dgm:cxn modelId="{EA972F91-1ED1-42B7-828B-D94FA3157786}" type="presParOf" srcId="{8FC96A5D-1CD1-4969-9E71-F7054857BB19}" destId="{A539DE59-1665-4188-BA82-B8E3DA185A2C}" srcOrd="2" destOrd="0" presId="urn:microsoft.com/office/officeart/2005/8/layout/cycle3"/>
    <dgm:cxn modelId="{A8BD126B-8D86-4553-9EDA-89105F9B7B22}" type="presParOf" srcId="{8FC96A5D-1CD1-4969-9E71-F7054857BB19}" destId="{03E54DA5-A7BA-4C3D-8488-9B89A5FF10B1}" srcOrd="3" destOrd="0" presId="urn:microsoft.com/office/officeart/2005/8/layout/cycle3"/>
    <dgm:cxn modelId="{E6778396-AD6D-4270-93B3-0F7758960069}" type="presParOf" srcId="{8FC96A5D-1CD1-4969-9E71-F7054857BB19}" destId="{B5678165-3C2C-4935-B5F9-942BE67C5095}" srcOrd="4"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F9682C3-E1FD-4D60-8B07-19D6AE333A1E}" type="doc">
      <dgm:prSet loTypeId="urn:microsoft.com/office/officeart/2005/8/layout/process4" loCatId="list" qsTypeId="urn:microsoft.com/office/officeart/2005/8/quickstyle/3d1" qsCatId="3D" csTypeId="urn:microsoft.com/office/officeart/2005/8/colors/colorful3" csCatId="colorful" phldr="1"/>
      <dgm:spPr/>
      <dgm:t>
        <a:bodyPr/>
        <a:lstStyle/>
        <a:p>
          <a:endParaRPr lang="tr-TR"/>
        </a:p>
      </dgm:t>
    </dgm:pt>
    <dgm:pt modelId="{E9B2CB14-D78D-48E1-8C24-71607FC23DA5}">
      <dgm:prSet/>
      <dgm:spPr/>
      <dgm:t>
        <a:bodyPr/>
        <a:lstStyle/>
        <a:p>
          <a:pPr rtl="0"/>
          <a:r>
            <a:rPr lang="tr-TR" dirty="0" smtClean="0"/>
            <a:t>HEMED üyeleri ve HEYT tarafından önerilen adaylar arasından HEMED Yönetim Kurulu'nun belirlediği ve HEAK tarafından düzenlenen değerlendirici eğitimine katılmış kişilerden oluşur. </a:t>
          </a:r>
          <a:endParaRPr lang="tr-TR" dirty="0"/>
        </a:p>
      </dgm:t>
    </dgm:pt>
    <dgm:pt modelId="{4481E7F0-389D-4E60-9C71-259D20F3D92D}" type="parTrans" cxnId="{8CBFEFC1-6042-4B0A-B833-166A1565A28C}">
      <dgm:prSet/>
      <dgm:spPr/>
      <dgm:t>
        <a:bodyPr/>
        <a:lstStyle/>
        <a:p>
          <a:endParaRPr lang="tr-TR"/>
        </a:p>
      </dgm:t>
    </dgm:pt>
    <dgm:pt modelId="{38D786D6-5535-475A-8678-EAB89B9AC0CF}" type="sibTrans" cxnId="{8CBFEFC1-6042-4B0A-B833-166A1565A28C}">
      <dgm:prSet/>
      <dgm:spPr/>
      <dgm:t>
        <a:bodyPr/>
        <a:lstStyle/>
        <a:p>
          <a:endParaRPr lang="tr-TR"/>
        </a:p>
      </dgm:t>
    </dgm:pt>
    <dgm:pt modelId="{D992A515-2C57-4EC3-9473-CC5EE7D49197}">
      <dgm:prSet/>
      <dgm:spPr/>
      <dgm:t>
        <a:bodyPr/>
        <a:lstStyle/>
        <a:p>
          <a:pPr rtl="0"/>
          <a:r>
            <a:rPr lang="tr-TR" b="1" dirty="0" smtClean="0">
              <a:solidFill>
                <a:schemeClr val="accent5">
                  <a:lumMod val="50000"/>
                </a:schemeClr>
              </a:solidFill>
            </a:rPr>
            <a:t>Değerlendirme ve ziyaret ekibi </a:t>
          </a:r>
          <a:r>
            <a:rPr lang="tr-TR" dirty="0" smtClean="0">
              <a:solidFill>
                <a:schemeClr val="accent5">
                  <a:lumMod val="50000"/>
                </a:schemeClr>
              </a:solidFill>
            </a:rPr>
            <a:t>farklı hemşirelik anabilim dallarından en az üç (3) öğretim üyesi,  hemşirelik eğitimi anabilim dalından bir (1) öğretim üyesi ve bir (1) HEAK üyesinden olmak üzere </a:t>
          </a:r>
          <a:r>
            <a:rPr lang="tr-TR" b="1" dirty="0" smtClean="0">
              <a:solidFill>
                <a:schemeClr val="accent5">
                  <a:lumMod val="50000"/>
                </a:schemeClr>
              </a:solidFill>
            </a:rPr>
            <a:t>toplam beş (5) üyeden oluşur. </a:t>
          </a:r>
          <a:endParaRPr lang="tr-TR" dirty="0">
            <a:solidFill>
              <a:schemeClr val="accent5">
                <a:lumMod val="50000"/>
              </a:schemeClr>
            </a:solidFill>
          </a:endParaRPr>
        </a:p>
      </dgm:t>
    </dgm:pt>
    <dgm:pt modelId="{01059762-74A9-4868-B305-2297D9DA4E64}" type="parTrans" cxnId="{CA2639E9-A228-4271-94C4-F6A5BFD3013E}">
      <dgm:prSet/>
      <dgm:spPr/>
      <dgm:t>
        <a:bodyPr/>
        <a:lstStyle/>
        <a:p>
          <a:endParaRPr lang="tr-TR"/>
        </a:p>
      </dgm:t>
    </dgm:pt>
    <dgm:pt modelId="{B64744F0-2732-4849-8786-8489D9224B3A}" type="sibTrans" cxnId="{CA2639E9-A228-4271-94C4-F6A5BFD3013E}">
      <dgm:prSet/>
      <dgm:spPr/>
      <dgm:t>
        <a:bodyPr/>
        <a:lstStyle/>
        <a:p>
          <a:endParaRPr lang="tr-TR"/>
        </a:p>
      </dgm:t>
    </dgm:pt>
    <dgm:pt modelId="{63B72EE3-7EF7-45E5-BE66-A4601918E7E7}" type="pres">
      <dgm:prSet presAssocID="{4F9682C3-E1FD-4D60-8B07-19D6AE333A1E}" presName="Name0" presStyleCnt="0">
        <dgm:presLayoutVars>
          <dgm:dir/>
          <dgm:animLvl val="lvl"/>
          <dgm:resizeHandles val="exact"/>
        </dgm:presLayoutVars>
      </dgm:prSet>
      <dgm:spPr/>
      <dgm:t>
        <a:bodyPr/>
        <a:lstStyle/>
        <a:p>
          <a:endParaRPr lang="tr-TR"/>
        </a:p>
      </dgm:t>
    </dgm:pt>
    <dgm:pt modelId="{D009AA22-6FDA-4A82-94BC-036DE99C485F}" type="pres">
      <dgm:prSet presAssocID="{E9B2CB14-D78D-48E1-8C24-71607FC23DA5}" presName="boxAndChildren" presStyleCnt="0"/>
      <dgm:spPr/>
    </dgm:pt>
    <dgm:pt modelId="{8628AC32-D19D-443F-B629-35EA7ECDF92F}" type="pres">
      <dgm:prSet presAssocID="{E9B2CB14-D78D-48E1-8C24-71607FC23DA5}" presName="parentTextBox" presStyleLbl="node1" presStyleIdx="0" presStyleCnt="1"/>
      <dgm:spPr/>
      <dgm:t>
        <a:bodyPr/>
        <a:lstStyle/>
        <a:p>
          <a:endParaRPr lang="tr-TR"/>
        </a:p>
      </dgm:t>
    </dgm:pt>
    <dgm:pt modelId="{27AE4406-74BE-4AF4-AA95-3ED1A3007D81}" type="pres">
      <dgm:prSet presAssocID="{E9B2CB14-D78D-48E1-8C24-71607FC23DA5}" presName="entireBox" presStyleLbl="node1" presStyleIdx="0" presStyleCnt="1"/>
      <dgm:spPr/>
      <dgm:t>
        <a:bodyPr/>
        <a:lstStyle/>
        <a:p>
          <a:endParaRPr lang="tr-TR"/>
        </a:p>
      </dgm:t>
    </dgm:pt>
    <dgm:pt modelId="{7C8E4539-D23D-4073-8D7E-265FAB67E8AD}" type="pres">
      <dgm:prSet presAssocID="{E9B2CB14-D78D-48E1-8C24-71607FC23DA5}" presName="descendantBox" presStyleCnt="0"/>
      <dgm:spPr/>
    </dgm:pt>
    <dgm:pt modelId="{FB4A0252-2B1A-44F5-80C3-FCC6194CD2BA}" type="pres">
      <dgm:prSet presAssocID="{D992A515-2C57-4EC3-9473-CC5EE7D49197}" presName="childTextBox" presStyleLbl="fgAccFollowNode1" presStyleIdx="0" presStyleCnt="1" custLinFactNeighborX="883" custLinFactNeighborY="-805">
        <dgm:presLayoutVars>
          <dgm:bulletEnabled val="1"/>
        </dgm:presLayoutVars>
      </dgm:prSet>
      <dgm:spPr/>
      <dgm:t>
        <a:bodyPr/>
        <a:lstStyle/>
        <a:p>
          <a:endParaRPr lang="tr-TR"/>
        </a:p>
      </dgm:t>
    </dgm:pt>
  </dgm:ptLst>
  <dgm:cxnLst>
    <dgm:cxn modelId="{CFDBEBB4-0B5D-46CC-8B1D-5A60C597BA20}" type="presOf" srcId="{E9B2CB14-D78D-48E1-8C24-71607FC23DA5}" destId="{27AE4406-74BE-4AF4-AA95-3ED1A3007D81}" srcOrd="1" destOrd="0" presId="urn:microsoft.com/office/officeart/2005/8/layout/process4"/>
    <dgm:cxn modelId="{D5D84CBB-AB53-42D0-B231-06E8E0181F6A}" type="presOf" srcId="{4F9682C3-E1FD-4D60-8B07-19D6AE333A1E}" destId="{63B72EE3-7EF7-45E5-BE66-A4601918E7E7}" srcOrd="0" destOrd="0" presId="urn:microsoft.com/office/officeart/2005/8/layout/process4"/>
    <dgm:cxn modelId="{CA2639E9-A228-4271-94C4-F6A5BFD3013E}" srcId="{E9B2CB14-D78D-48E1-8C24-71607FC23DA5}" destId="{D992A515-2C57-4EC3-9473-CC5EE7D49197}" srcOrd="0" destOrd="0" parTransId="{01059762-74A9-4868-B305-2297D9DA4E64}" sibTransId="{B64744F0-2732-4849-8786-8489D9224B3A}"/>
    <dgm:cxn modelId="{8CBFEFC1-6042-4B0A-B833-166A1565A28C}" srcId="{4F9682C3-E1FD-4D60-8B07-19D6AE333A1E}" destId="{E9B2CB14-D78D-48E1-8C24-71607FC23DA5}" srcOrd="0" destOrd="0" parTransId="{4481E7F0-389D-4E60-9C71-259D20F3D92D}" sibTransId="{38D786D6-5535-475A-8678-EAB89B9AC0CF}"/>
    <dgm:cxn modelId="{565C9C4E-1252-44D3-818F-E28D2D470DF9}" type="presOf" srcId="{D992A515-2C57-4EC3-9473-CC5EE7D49197}" destId="{FB4A0252-2B1A-44F5-80C3-FCC6194CD2BA}" srcOrd="0" destOrd="0" presId="urn:microsoft.com/office/officeart/2005/8/layout/process4"/>
    <dgm:cxn modelId="{E06DE5FB-CE7C-45E3-B026-DB0BB6CA8F26}" type="presOf" srcId="{E9B2CB14-D78D-48E1-8C24-71607FC23DA5}" destId="{8628AC32-D19D-443F-B629-35EA7ECDF92F}" srcOrd="0" destOrd="0" presId="urn:microsoft.com/office/officeart/2005/8/layout/process4"/>
    <dgm:cxn modelId="{6D31C02F-9BD7-4754-A90C-97B1093057F2}" type="presParOf" srcId="{63B72EE3-7EF7-45E5-BE66-A4601918E7E7}" destId="{D009AA22-6FDA-4A82-94BC-036DE99C485F}" srcOrd="0" destOrd="0" presId="urn:microsoft.com/office/officeart/2005/8/layout/process4"/>
    <dgm:cxn modelId="{D925C96C-A70F-4A3C-BE1C-427CE37A770D}" type="presParOf" srcId="{D009AA22-6FDA-4A82-94BC-036DE99C485F}" destId="{8628AC32-D19D-443F-B629-35EA7ECDF92F}" srcOrd="0" destOrd="0" presId="urn:microsoft.com/office/officeart/2005/8/layout/process4"/>
    <dgm:cxn modelId="{D7CD9E80-4F61-46DB-9E86-27932169E4EE}" type="presParOf" srcId="{D009AA22-6FDA-4A82-94BC-036DE99C485F}" destId="{27AE4406-74BE-4AF4-AA95-3ED1A3007D81}" srcOrd="1" destOrd="0" presId="urn:microsoft.com/office/officeart/2005/8/layout/process4"/>
    <dgm:cxn modelId="{16661130-CC12-4C1E-AF95-0B4FD0E7E490}" type="presParOf" srcId="{D009AA22-6FDA-4A82-94BC-036DE99C485F}" destId="{7C8E4539-D23D-4073-8D7E-265FAB67E8AD}" srcOrd="2" destOrd="0" presId="urn:microsoft.com/office/officeart/2005/8/layout/process4"/>
    <dgm:cxn modelId="{C7E52BB6-6028-4EAD-8EF3-EEA22D3628DB}" type="presParOf" srcId="{7C8E4539-D23D-4073-8D7E-265FAB67E8AD}" destId="{FB4A0252-2B1A-44F5-80C3-FCC6194CD2BA}"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DDEEA8-63E3-4056-B38D-B4E54B0527DF}">
      <dsp:nvSpPr>
        <dsp:cNvPr id="0" name=""/>
        <dsp:cNvSpPr/>
      </dsp:nvSpPr>
      <dsp:spPr>
        <a:xfrm>
          <a:off x="1234440" y="0"/>
          <a:ext cx="6995160" cy="5001419"/>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2ECDF78-ACBB-489D-B66B-D9BDE777EDB5}">
      <dsp:nvSpPr>
        <dsp:cNvPr id="0" name=""/>
        <dsp:cNvSpPr/>
      </dsp:nvSpPr>
      <dsp:spPr>
        <a:xfrm>
          <a:off x="0" y="1500425"/>
          <a:ext cx="2468880" cy="2000567"/>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tr-TR" sz="1800" kern="1200" dirty="0" smtClean="0"/>
            <a:t>Hemşirelik eğitiminin niteliğinin sorgulandığı ve iyileştirme önerilerinin saptandığı çeşitli toplantılar yapıldı, yapılmakta… </a:t>
          </a:r>
          <a:endParaRPr lang="tr-TR" sz="1800" kern="1200" dirty="0"/>
        </a:p>
      </dsp:txBody>
      <dsp:txXfrm>
        <a:off x="97660" y="1598085"/>
        <a:ext cx="2273560" cy="1805247"/>
      </dsp:txXfrm>
    </dsp:sp>
    <dsp:sp modelId="{237C1C46-CBAC-4512-957E-67F90BA5862E}">
      <dsp:nvSpPr>
        <dsp:cNvPr id="0" name=""/>
        <dsp:cNvSpPr/>
      </dsp:nvSpPr>
      <dsp:spPr>
        <a:xfrm>
          <a:off x="2660012" y="1521491"/>
          <a:ext cx="2468880" cy="2000567"/>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tr-TR" sz="1800" kern="1200" dirty="0" smtClean="0"/>
            <a:t>Hemşirelik eğitimi kongresi periyodik olarak yapılmakta… </a:t>
          </a:r>
          <a:endParaRPr lang="tr-TR" sz="1800" kern="1200" dirty="0"/>
        </a:p>
      </dsp:txBody>
      <dsp:txXfrm>
        <a:off x="2757672" y="1619151"/>
        <a:ext cx="2273560" cy="1805247"/>
      </dsp:txXfrm>
    </dsp:sp>
    <dsp:sp modelId="{EABA0AD2-7A2B-4382-AF06-7594A77910DE}">
      <dsp:nvSpPr>
        <dsp:cNvPr id="0" name=""/>
        <dsp:cNvSpPr/>
      </dsp:nvSpPr>
      <dsp:spPr>
        <a:xfrm>
          <a:off x="5247003" y="1521491"/>
          <a:ext cx="2468880" cy="2000567"/>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tr-TR" sz="1800" kern="1200" dirty="0" smtClean="0"/>
            <a:t>Eğitim kurumu yöneticilerinin toplantıları… </a:t>
          </a:r>
          <a:endParaRPr lang="tr-TR" sz="1800" kern="1200" dirty="0"/>
        </a:p>
      </dsp:txBody>
      <dsp:txXfrm>
        <a:off x="5344663" y="1619151"/>
        <a:ext cx="2273560" cy="1805247"/>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72E3A0-B377-4E5C-A8B3-191D17301855}">
      <dsp:nvSpPr>
        <dsp:cNvPr id="0" name=""/>
        <dsp:cNvSpPr/>
      </dsp:nvSpPr>
      <dsp:spPr>
        <a:xfrm>
          <a:off x="0" y="1256"/>
          <a:ext cx="8229600" cy="1376824"/>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tr-TR" sz="2400" kern="1200" dirty="0" smtClean="0"/>
            <a:t>Ulusal Hemşirelik Eğitimi Akreditasyon Standartları doğrultusunda kurumları bilgilendirme amaçlı eğitim ve danışmanlık programları ile belgelerini hazırlamak,</a:t>
          </a:r>
          <a:endParaRPr lang="tr-TR" sz="2400" kern="1200" dirty="0"/>
        </a:p>
      </dsp:txBody>
      <dsp:txXfrm>
        <a:off x="67211" y="68467"/>
        <a:ext cx="8095178" cy="1242402"/>
      </dsp:txXfrm>
    </dsp:sp>
    <dsp:sp modelId="{0EA294CB-9FDB-488E-B7D2-0352EAD9A039}">
      <dsp:nvSpPr>
        <dsp:cNvPr id="0" name=""/>
        <dsp:cNvSpPr/>
      </dsp:nvSpPr>
      <dsp:spPr>
        <a:xfrm>
          <a:off x="0" y="1389682"/>
          <a:ext cx="8229600" cy="1376824"/>
        </a:xfrm>
        <a:prstGeom prst="roundRect">
          <a:avLst/>
        </a:prstGeom>
        <a:gradFill rotWithShape="0">
          <a:gsLst>
            <a:gs pos="0">
              <a:schemeClr val="accent2">
                <a:hueOff val="1560506"/>
                <a:satOff val="-1946"/>
                <a:lumOff val="458"/>
                <a:alphaOff val="0"/>
                <a:shade val="51000"/>
                <a:satMod val="130000"/>
              </a:schemeClr>
            </a:gs>
            <a:gs pos="80000">
              <a:schemeClr val="accent2">
                <a:hueOff val="1560506"/>
                <a:satOff val="-1946"/>
                <a:lumOff val="458"/>
                <a:alphaOff val="0"/>
                <a:shade val="93000"/>
                <a:satMod val="130000"/>
              </a:schemeClr>
            </a:gs>
            <a:gs pos="100000">
              <a:schemeClr val="accent2">
                <a:hueOff val="1560506"/>
                <a:satOff val="-1946"/>
                <a:lumOff val="45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tr-TR" sz="2400" kern="1200" dirty="0" smtClean="0"/>
            <a:t>Akreditasyon sürecine başvuran, başvurmayı düşünen tüm kurumların talebi ve HEMED Yönetim Kurulu'nun görevlendirmesi ile ilgili konularda kurumlara bilgilendirme ve ileri eğitim ve danışmanlık hizmetleri vermek, </a:t>
          </a:r>
          <a:endParaRPr lang="tr-TR" sz="2400" kern="1200" dirty="0"/>
        </a:p>
      </dsp:txBody>
      <dsp:txXfrm>
        <a:off x="67211" y="1456893"/>
        <a:ext cx="8095178" cy="1242402"/>
      </dsp:txXfrm>
    </dsp:sp>
    <dsp:sp modelId="{C0F94975-06F1-4903-BF9D-27063B3EB8C4}">
      <dsp:nvSpPr>
        <dsp:cNvPr id="0" name=""/>
        <dsp:cNvSpPr/>
      </dsp:nvSpPr>
      <dsp:spPr>
        <a:xfrm>
          <a:off x="0" y="2778108"/>
          <a:ext cx="8229600" cy="1376824"/>
        </a:xfrm>
        <a:prstGeom prst="roundRect">
          <a:avLst/>
        </a:prstGeom>
        <a:gradFill rotWithShape="0">
          <a:gsLst>
            <a:gs pos="0">
              <a:schemeClr val="accent2">
                <a:hueOff val="3121013"/>
                <a:satOff val="-3893"/>
                <a:lumOff val="915"/>
                <a:alphaOff val="0"/>
                <a:shade val="51000"/>
                <a:satMod val="130000"/>
              </a:schemeClr>
            </a:gs>
            <a:gs pos="80000">
              <a:schemeClr val="accent2">
                <a:hueOff val="3121013"/>
                <a:satOff val="-3893"/>
                <a:lumOff val="915"/>
                <a:alphaOff val="0"/>
                <a:shade val="93000"/>
                <a:satMod val="130000"/>
              </a:schemeClr>
            </a:gs>
            <a:gs pos="100000">
              <a:schemeClr val="accent2">
                <a:hueOff val="3121013"/>
                <a:satOff val="-3893"/>
                <a:lumOff val="91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tr-TR" sz="2400" kern="1200" dirty="0" smtClean="0"/>
            <a:t>HEAK ve diğer komisyonlarda görev alan üyelere eğitim ve danışmanlık hizmeti vermek, </a:t>
          </a:r>
          <a:endParaRPr lang="tr-TR" sz="2400" kern="1200" dirty="0"/>
        </a:p>
      </dsp:txBody>
      <dsp:txXfrm>
        <a:off x="67211" y="2845319"/>
        <a:ext cx="8095178" cy="1242402"/>
      </dsp:txXfrm>
    </dsp:sp>
    <dsp:sp modelId="{561C9597-7CD9-48C7-8577-24D45B67A854}">
      <dsp:nvSpPr>
        <dsp:cNvPr id="0" name=""/>
        <dsp:cNvSpPr/>
      </dsp:nvSpPr>
      <dsp:spPr>
        <a:xfrm>
          <a:off x="0" y="4166534"/>
          <a:ext cx="8229600" cy="1376824"/>
        </a:xfrm>
        <a:prstGeom prst="roundRect">
          <a:avLst/>
        </a:prstGeom>
        <a:gradFill rotWithShape="0">
          <a:gsLst>
            <a:gs pos="0">
              <a:schemeClr val="accent2">
                <a:hueOff val="4681519"/>
                <a:satOff val="-5839"/>
                <a:lumOff val="1373"/>
                <a:alphaOff val="0"/>
                <a:shade val="51000"/>
                <a:satMod val="130000"/>
              </a:schemeClr>
            </a:gs>
            <a:gs pos="80000">
              <a:schemeClr val="accent2">
                <a:hueOff val="4681519"/>
                <a:satOff val="-5839"/>
                <a:lumOff val="1373"/>
                <a:alphaOff val="0"/>
                <a:shade val="93000"/>
                <a:satMod val="130000"/>
              </a:schemeClr>
            </a:gs>
            <a:gs pos="100000">
              <a:schemeClr val="accent2">
                <a:hueOff val="4681519"/>
                <a:satOff val="-5839"/>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tr-TR" sz="2400" kern="1200" dirty="0" smtClean="0"/>
            <a:t>Akreditasyon süreci ile ilgili başvuru formu, kılavuz gibi belgeleri hazırlamaktır.</a:t>
          </a:r>
          <a:endParaRPr lang="tr-TR" sz="2400" kern="1200" dirty="0"/>
        </a:p>
      </dsp:txBody>
      <dsp:txXfrm>
        <a:off x="67211" y="4233745"/>
        <a:ext cx="8095178" cy="124240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3AD9AD-4759-4A7A-9122-989EE4A1A8DD}">
      <dsp:nvSpPr>
        <dsp:cNvPr id="0" name=""/>
        <dsp:cNvSpPr/>
      </dsp:nvSpPr>
      <dsp:spPr>
        <a:xfrm>
          <a:off x="72005" y="703833"/>
          <a:ext cx="3416491" cy="3632893"/>
        </a:xfrm>
        <a:prstGeom prst="roundRect">
          <a:avLst>
            <a:gd name="adj" fmla="val 10000"/>
          </a:avLst>
        </a:prstGeom>
        <a:solidFill>
          <a:schemeClr val="accent4">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tr-TR" sz="2400" b="1" kern="1200" dirty="0" smtClean="0"/>
            <a:t>Türkiye’de lisans ve lisansüstü hemşirelik eğitiminin niteliğini geliştirmeyi ve sürdürmeyi amaçlayan </a:t>
          </a:r>
          <a:r>
            <a:rPr lang="tr-TR" sz="2800" b="1" kern="1200" dirty="0" smtClean="0">
              <a:solidFill>
                <a:srgbClr val="002060"/>
              </a:solidFill>
            </a:rPr>
            <a:t>“HEMŞİRELİK EĞİTİMİ DERNEĞİ</a:t>
          </a:r>
          <a:r>
            <a:rPr lang="tr-TR" sz="2800" b="1" i="1" kern="1200" dirty="0" smtClean="0">
              <a:solidFill>
                <a:srgbClr val="002060"/>
              </a:solidFill>
            </a:rPr>
            <a:t>” </a:t>
          </a:r>
          <a:r>
            <a:rPr lang="tr-TR" sz="2400" b="1" kern="1200" dirty="0" smtClean="0"/>
            <a:t>kuruldu. </a:t>
          </a:r>
          <a:endParaRPr lang="tr-TR" sz="2400" b="1" kern="1200" dirty="0"/>
        </a:p>
      </dsp:txBody>
      <dsp:txXfrm>
        <a:off x="172071" y="803899"/>
        <a:ext cx="3216359" cy="3432761"/>
      </dsp:txXfrm>
    </dsp:sp>
    <dsp:sp modelId="{0BCB5AA9-FEFC-4287-BFB2-81B370820BC1}">
      <dsp:nvSpPr>
        <dsp:cNvPr id="0" name=""/>
        <dsp:cNvSpPr/>
      </dsp:nvSpPr>
      <dsp:spPr>
        <a:xfrm>
          <a:off x="3755303" y="2169835"/>
          <a:ext cx="565630" cy="700888"/>
        </a:xfrm>
        <a:prstGeom prst="rightArrow">
          <a:avLst>
            <a:gd name="adj1" fmla="val 60000"/>
            <a:gd name="adj2" fmla="val 50000"/>
          </a:avLst>
        </a:prstGeom>
        <a:solidFill>
          <a:schemeClr val="accent2">
            <a:lumMod val="40000"/>
            <a:lumOff val="6000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333500">
            <a:lnSpc>
              <a:spcPct val="90000"/>
            </a:lnSpc>
            <a:spcBef>
              <a:spcPct val="0"/>
            </a:spcBef>
            <a:spcAft>
              <a:spcPct val="35000"/>
            </a:spcAft>
          </a:pPr>
          <a:endParaRPr lang="tr-TR" sz="3000" kern="1200"/>
        </a:p>
      </dsp:txBody>
      <dsp:txXfrm>
        <a:off x="3755303" y="2310013"/>
        <a:ext cx="395941" cy="420532"/>
      </dsp:txXfrm>
    </dsp:sp>
    <dsp:sp modelId="{F1BDA09F-7FD0-4E53-B42C-29CAB40D5885}">
      <dsp:nvSpPr>
        <dsp:cNvPr id="0" name=""/>
        <dsp:cNvSpPr/>
      </dsp:nvSpPr>
      <dsp:spPr>
        <a:xfrm>
          <a:off x="4555723" y="578991"/>
          <a:ext cx="3665108" cy="3882577"/>
        </a:xfrm>
        <a:prstGeom prst="roundRect">
          <a:avLst>
            <a:gd name="adj" fmla="val 10000"/>
          </a:avLst>
        </a:prstGeom>
        <a:solidFill>
          <a:schemeClr val="accent4">
            <a:hueOff val="-4464770"/>
            <a:satOff val="26899"/>
            <a:lumOff val="2156"/>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tr-TR" sz="2400" b="1" kern="1200" dirty="0" smtClean="0"/>
            <a:t>Lisans ve lisansüstü hemşirelik eğitim programlarının akreditasyon çalışmalarını yapmak ve akredite etmek üzere</a:t>
          </a:r>
        </a:p>
        <a:p>
          <a:pPr lvl="0" algn="ctr" defTabSz="1066800" rtl="0">
            <a:lnSpc>
              <a:spcPct val="90000"/>
            </a:lnSpc>
            <a:spcBef>
              <a:spcPct val="0"/>
            </a:spcBef>
            <a:spcAft>
              <a:spcPct val="35000"/>
            </a:spcAft>
          </a:pPr>
          <a:r>
            <a:rPr lang="tr-TR" sz="2400" b="1" kern="1200" dirty="0" smtClean="0"/>
            <a:t> </a:t>
          </a:r>
          <a:r>
            <a:rPr lang="tr-TR" sz="2400" b="1" u="sng" kern="1200" dirty="0" smtClean="0"/>
            <a:t>HEMŞİRELİK EĞİTİMİ AKREDİTASYON KURULU (HEAK) ÇALIŞMA YÖNETMELİĞİ </a:t>
          </a:r>
          <a:r>
            <a:rPr lang="tr-TR" sz="2400" b="1" kern="1200" dirty="0" smtClean="0"/>
            <a:t>hazırlandı.</a:t>
          </a:r>
          <a:endParaRPr lang="tr-TR" sz="2400" b="1" kern="1200" dirty="0"/>
        </a:p>
      </dsp:txBody>
      <dsp:txXfrm>
        <a:off x="4663070" y="686338"/>
        <a:ext cx="3450414" cy="366788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1B3651-89EC-4E3C-9F27-F8F057808D1C}">
      <dsp:nvSpPr>
        <dsp:cNvPr id="0" name=""/>
        <dsp:cNvSpPr/>
      </dsp:nvSpPr>
      <dsp:spPr>
        <a:xfrm>
          <a:off x="58569" y="628"/>
          <a:ext cx="7947756" cy="2057671"/>
        </a:xfrm>
        <a:prstGeom prst="roundRect">
          <a:avLst>
            <a:gd name="adj" fmla="val 10000"/>
          </a:avLst>
        </a:prstGeom>
        <a:gradFill rotWithShape="0">
          <a:gsLst>
            <a:gs pos="42000">
              <a:schemeClr val="accent2">
                <a:lumMod val="49000"/>
                <a:lumOff val="51000"/>
                <a:alpha val="61000"/>
              </a:schemeClr>
            </a:gs>
            <a:gs pos="12000">
              <a:schemeClr val="accent4">
                <a:hueOff val="0"/>
                <a:satOff val="0"/>
                <a:lumOff val="0"/>
                <a:alphaOff val="0"/>
                <a:shade val="51000"/>
                <a:satMod val="130000"/>
              </a:schemeClr>
            </a:gs>
            <a:gs pos="95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rtl="0">
            <a:lnSpc>
              <a:spcPct val="90000"/>
            </a:lnSpc>
            <a:spcBef>
              <a:spcPct val="0"/>
            </a:spcBef>
            <a:spcAft>
              <a:spcPct val="35000"/>
            </a:spcAft>
          </a:pPr>
          <a:r>
            <a:rPr lang="tr-TR" sz="3000" b="1" kern="1200" dirty="0" smtClean="0"/>
            <a:t>(HEAK), hemşirelik eğitim programları standartlarını geliştirmek; hemşirelik eğitiminin bu standartlara uygunluğunu belgelendirmek için kurulmuş ulusal bir yapıdır.</a:t>
          </a:r>
          <a:endParaRPr lang="tr-TR" sz="3000" b="1" kern="1200" dirty="0"/>
        </a:p>
      </dsp:txBody>
      <dsp:txXfrm>
        <a:off x="118836" y="60895"/>
        <a:ext cx="7827222" cy="1937137"/>
      </dsp:txXfrm>
    </dsp:sp>
    <dsp:sp modelId="{826702CE-3648-4ABE-9805-54ABE5A43AA1}">
      <dsp:nvSpPr>
        <dsp:cNvPr id="0" name=""/>
        <dsp:cNvSpPr/>
      </dsp:nvSpPr>
      <dsp:spPr>
        <a:xfrm rot="5400000">
          <a:off x="3801110" y="1383470"/>
          <a:ext cx="380512" cy="2078077"/>
        </a:xfrm>
        <a:prstGeom prst="rightArrow">
          <a:avLst>
            <a:gd name="adj1" fmla="val 60000"/>
            <a:gd name="adj2" fmla="val 50000"/>
          </a:avLst>
        </a:prstGeom>
        <a:solidFill>
          <a:schemeClr val="bg1"/>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tr-TR" sz="1900" kern="1200"/>
        </a:p>
      </dsp:txBody>
      <dsp:txXfrm rot="-5400000">
        <a:off x="3367943" y="2232252"/>
        <a:ext cx="1246847" cy="266358"/>
      </dsp:txXfrm>
    </dsp:sp>
    <dsp:sp modelId="{D20D5736-0D11-45E4-B315-5C3AFDCC3E60}">
      <dsp:nvSpPr>
        <dsp:cNvPr id="0" name=""/>
        <dsp:cNvSpPr/>
      </dsp:nvSpPr>
      <dsp:spPr>
        <a:xfrm>
          <a:off x="58569" y="3087135"/>
          <a:ext cx="7947756" cy="2057671"/>
        </a:xfrm>
        <a:prstGeom prst="roundRect">
          <a:avLst>
            <a:gd name="adj" fmla="val 10000"/>
          </a:avLst>
        </a:prstGeom>
        <a:gradFill rotWithShape="0">
          <a:gsLst>
            <a:gs pos="0">
              <a:schemeClr val="accent4">
                <a:hueOff val="-4464770"/>
                <a:satOff val="26899"/>
                <a:lumOff val="2156"/>
                <a:alphaOff val="0"/>
                <a:shade val="51000"/>
                <a:satMod val="130000"/>
              </a:schemeClr>
            </a:gs>
            <a:gs pos="80000">
              <a:schemeClr val="accent4">
                <a:hueOff val="-4464770"/>
                <a:satOff val="26899"/>
                <a:lumOff val="2156"/>
                <a:alphaOff val="0"/>
                <a:shade val="93000"/>
                <a:satMod val="130000"/>
              </a:schemeClr>
            </a:gs>
            <a:gs pos="100000">
              <a:schemeClr val="accent4">
                <a:hueOff val="-4464770"/>
                <a:satOff val="26899"/>
                <a:lumOff val="215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tr-TR" sz="2800" b="1" kern="1200" dirty="0" smtClean="0"/>
            <a:t>Amacı, HEAK ile ilgili kurulların, komisyonların ve çalışma gruplarının işleyişi ile ilgili esasları belirlemektir.</a:t>
          </a:r>
        </a:p>
        <a:p>
          <a:pPr lvl="0" algn="ctr" defTabSz="1244600" rtl="0">
            <a:lnSpc>
              <a:spcPct val="90000"/>
            </a:lnSpc>
            <a:spcBef>
              <a:spcPct val="0"/>
            </a:spcBef>
            <a:spcAft>
              <a:spcPct val="35000"/>
            </a:spcAft>
          </a:pPr>
          <a:r>
            <a:rPr lang="tr-TR" sz="2800" b="1" kern="1200" dirty="0" err="1" smtClean="0"/>
            <a:t>HEMED’e</a:t>
          </a:r>
          <a:r>
            <a:rPr lang="tr-TR" sz="2800" b="1" kern="1200" dirty="0" smtClean="0"/>
            <a:t> bağlı olarak kurulmuş özerk bir kuruldur. </a:t>
          </a:r>
          <a:endParaRPr lang="tr-TR" sz="2800" b="1" kern="1200" dirty="0"/>
        </a:p>
      </dsp:txBody>
      <dsp:txXfrm>
        <a:off x="118836" y="3147402"/>
        <a:ext cx="7827222" cy="193713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EC88A5-80AC-4B2A-AEF9-953A31682665}">
      <dsp:nvSpPr>
        <dsp:cNvPr id="0" name=""/>
        <dsp:cNvSpPr/>
      </dsp:nvSpPr>
      <dsp:spPr>
        <a:xfrm>
          <a:off x="0" y="552"/>
          <a:ext cx="8229600" cy="0"/>
        </a:xfrm>
        <a:prstGeom prst="line">
          <a:avLst/>
        </a:prstGeom>
        <a:solidFill>
          <a:schemeClr val="accent5">
            <a:hueOff val="0"/>
            <a:satOff val="0"/>
            <a:lumOff val="0"/>
            <a:alphaOff val="0"/>
          </a:schemeClr>
        </a:solidFill>
        <a:ln w="9525" cap="flat" cmpd="sng" algn="ctr">
          <a:solidFill>
            <a:schemeClr val="accent5">
              <a:hueOff val="0"/>
              <a:satOff val="0"/>
              <a:lumOff val="0"/>
              <a:alphaOff val="0"/>
            </a:schemeClr>
          </a:solidFill>
          <a:prstDash val="solid"/>
        </a:ln>
        <a:effectLst/>
        <a:sp3d extrusionH="381000" contourW="38100" prstMaterial="matte">
          <a:contourClr>
            <a:schemeClr val="lt1"/>
          </a:contourClr>
        </a:sp3d>
      </dsp:spPr>
      <dsp:style>
        <a:lnRef idx="1">
          <a:scrgbClr r="0" g="0" b="0"/>
        </a:lnRef>
        <a:fillRef idx="1">
          <a:scrgbClr r="0" g="0" b="0"/>
        </a:fillRef>
        <a:effectRef idx="0">
          <a:scrgbClr r="0" g="0" b="0"/>
        </a:effectRef>
        <a:fontRef idx="minor">
          <a:schemeClr val="lt1"/>
        </a:fontRef>
      </dsp:style>
    </dsp:sp>
    <dsp:sp modelId="{638C8573-5FD8-4B97-8567-DB4F1A561098}">
      <dsp:nvSpPr>
        <dsp:cNvPr id="0" name=""/>
        <dsp:cNvSpPr/>
      </dsp:nvSpPr>
      <dsp:spPr>
        <a:xfrm>
          <a:off x="0" y="552"/>
          <a:ext cx="8229600" cy="9049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lvl="0" algn="l" defTabSz="1289050" rtl="0">
            <a:lnSpc>
              <a:spcPct val="90000"/>
            </a:lnSpc>
            <a:spcBef>
              <a:spcPct val="0"/>
            </a:spcBef>
            <a:spcAft>
              <a:spcPct val="35000"/>
            </a:spcAft>
          </a:pPr>
          <a:r>
            <a:rPr lang="tr-TR" sz="2900" b="1" kern="1200" dirty="0" smtClean="0">
              <a:solidFill>
                <a:schemeClr val="accent5">
                  <a:lumMod val="75000"/>
                </a:schemeClr>
              </a:solidFill>
            </a:rPr>
            <a:t>Standartları Belirleme ve Geliştirme Komisyonu</a:t>
          </a:r>
          <a:endParaRPr lang="tr-TR" sz="2900" b="1" kern="1200" dirty="0">
            <a:solidFill>
              <a:schemeClr val="accent5">
                <a:lumMod val="75000"/>
              </a:schemeClr>
            </a:solidFill>
          </a:endParaRPr>
        </a:p>
      </dsp:txBody>
      <dsp:txXfrm>
        <a:off x="0" y="552"/>
        <a:ext cx="8229600" cy="904971"/>
      </dsp:txXfrm>
    </dsp:sp>
    <dsp:sp modelId="{84795622-E4F1-4187-B77E-61BB36F22BD8}">
      <dsp:nvSpPr>
        <dsp:cNvPr id="0" name=""/>
        <dsp:cNvSpPr/>
      </dsp:nvSpPr>
      <dsp:spPr>
        <a:xfrm>
          <a:off x="0" y="905524"/>
          <a:ext cx="8229600" cy="0"/>
        </a:xfrm>
        <a:prstGeom prst="line">
          <a:avLst/>
        </a:prstGeom>
        <a:solidFill>
          <a:schemeClr val="accent5">
            <a:hueOff val="-2483469"/>
            <a:satOff val="9953"/>
            <a:lumOff val="2157"/>
            <a:alphaOff val="0"/>
          </a:schemeClr>
        </a:solidFill>
        <a:ln w="9525" cap="flat" cmpd="sng" algn="ctr">
          <a:solidFill>
            <a:schemeClr val="accent5">
              <a:hueOff val="-2483469"/>
              <a:satOff val="9953"/>
              <a:lumOff val="2157"/>
              <a:alphaOff val="0"/>
            </a:schemeClr>
          </a:solidFill>
          <a:prstDash val="solid"/>
        </a:ln>
        <a:effectLst/>
        <a:sp3d extrusionH="381000" contourW="38100" prstMaterial="matte">
          <a:contourClr>
            <a:schemeClr val="lt1"/>
          </a:contourClr>
        </a:sp3d>
      </dsp:spPr>
      <dsp:style>
        <a:lnRef idx="1">
          <a:scrgbClr r="0" g="0" b="0"/>
        </a:lnRef>
        <a:fillRef idx="1">
          <a:scrgbClr r="0" g="0" b="0"/>
        </a:fillRef>
        <a:effectRef idx="0">
          <a:scrgbClr r="0" g="0" b="0"/>
        </a:effectRef>
        <a:fontRef idx="minor">
          <a:schemeClr val="lt1"/>
        </a:fontRef>
      </dsp:style>
    </dsp:sp>
    <dsp:sp modelId="{51EAAC7E-E0BC-4FB9-B8F4-3E8EACB2BE69}">
      <dsp:nvSpPr>
        <dsp:cNvPr id="0" name=""/>
        <dsp:cNvSpPr/>
      </dsp:nvSpPr>
      <dsp:spPr>
        <a:xfrm>
          <a:off x="0" y="905524"/>
          <a:ext cx="8229600" cy="9049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lvl="0" algn="l" defTabSz="1289050" rtl="0">
            <a:lnSpc>
              <a:spcPct val="90000"/>
            </a:lnSpc>
            <a:spcBef>
              <a:spcPct val="0"/>
            </a:spcBef>
            <a:spcAft>
              <a:spcPct val="35000"/>
            </a:spcAft>
          </a:pPr>
          <a:r>
            <a:rPr lang="tr-TR" sz="2900" b="1" kern="1200" dirty="0" smtClean="0">
              <a:solidFill>
                <a:schemeClr val="accent5">
                  <a:lumMod val="75000"/>
                </a:schemeClr>
              </a:solidFill>
            </a:rPr>
            <a:t>PDİK: Program Değerlendirme ve İzleme Komisyonu</a:t>
          </a:r>
          <a:endParaRPr lang="tr-TR" sz="2900" b="1" kern="1200" dirty="0">
            <a:solidFill>
              <a:schemeClr val="accent5">
                <a:lumMod val="75000"/>
              </a:schemeClr>
            </a:solidFill>
          </a:endParaRPr>
        </a:p>
      </dsp:txBody>
      <dsp:txXfrm>
        <a:off x="0" y="905524"/>
        <a:ext cx="8229600" cy="904971"/>
      </dsp:txXfrm>
    </dsp:sp>
    <dsp:sp modelId="{FBFCA207-56B7-4553-977A-316277D5B778}">
      <dsp:nvSpPr>
        <dsp:cNvPr id="0" name=""/>
        <dsp:cNvSpPr/>
      </dsp:nvSpPr>
      <dsp:spPr>
        <a:xfrm>
          <a:off x="0" y="1810495"/>
          <a:ext cx="8229600" cy="0"/>
        </a:xfrm>
        <a:prstGeom prst="line">
          <a:avLst/>
        </a:prstGeom>
        <a:solidFill>
          <a:schemeClr val="accent5">
            <a:hueOff val="-4966938"/>
            <a:satOff val="19906"/>
            <a:lumOff val="4314"/>
            <a:alphaOff val="0"/>
          </a:schemeClr>
        </a:solidFill>
        <a:ln w="9525" cap="flat" cmpd="sng" algn="ctr">
          <a:solidFill>
            <a:schemeClr val="accent5">
              <a:hueOff val="-4966938"/>
              <a:satOff val="19906"/>
              <a:lumOff val="4314"/>
              <a:alphaOff val="0"/>
            </a:schemeClr>
          </a:solidFill>
          <a:prstDash val="solid"/>
        </a:ln>
        <a:effectLst/>
        <a:sp3d extrusionH="381000" contourW="38100" prstMaterial="matte">
          <a:contourClr>
            <a:schemeClr val="lt1"/>
          </a:contourClr>
        </a:sp3d>
      </dsp:spPr>
      <dsp:style>
        <a:lnRef idx="1">
          <a:scrgbClr r="0" g="0" b="0"/>
        </a:lnRef>
        <a:fillRef idx="1">
          <a:scrgbClr r="0" g="0" b="0"/>
        </a:fillRef>
        <a:effectRef idx="0">
          <a:scrgbClr r="0" g="0" b="0"/>
        </a:effectRef>
        <a:fontRef idx="minor">
          <a:schemeClr val="lt1"/>
        </a:fontRef>
      </dsp:style>
    </dsp:sp>
    <dsp:sp modelId="{682413FA-312F-4365-964C-24D288A39079}">
      <dsp:nvSpPr>
        <dsp:cNvPr id="0" name=""/>
        <dsp:cNvSpPr/>
      </dsp:nvSpPr>
      <dsp:spPr>
        <a:xfrm>
          <a:off x="0" y="1810495"/>
          <a:ext cx="8229600" cy="9049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lvl="0" algn="l" defTabSz="1289050" rtl="0">
            <a:lnSpc>
              <a:spcPct val="90000"/>
            </a:lnSpc>
            <a:spcBef>
              <a:spcPct val="0"/>
            </a:spcBef>
            <a:spcAft>
              <a:spcPct val="35000"/>
            </a:spcAft>
          </a:pPr>
          <a:r>
            <a:rPr lang="tr-TR" sz="2900" b="1" kern="1200" dirty="0" smtClean="0">
              <a:solidFill>
                <a:schemeClr val="accent5">
                  <a:lumMod val="75000"/>
                </a:schemeClr>
              </a:solidFill>
            </a:rPr>
            <a:t>DEK: Danışmanlık ve Eğitim Komisyonu </a:t>
          </a:r>
          <a:endParaRPr lang="tr-TR" sz="2900" b="1" kern="1200" dirty="0">
            <a:solidFill>
              <a:schemeClr val="accent5">
                <a:lumMod val="75000"/>
              </a:schemeClr>
            </a:solidFill>
          </a:endParaRPr>
        </a:p>
      </dsp:txBody>
      <dsp:txXfrm>
        <a:off x="0" y="1810495"/>
        <a:ext cx="8229600" cy="904971"/>
      </dsp:txXfrm>
    </dsp:sp>
    <dsp:sp modelId="{E8ED4030-B6BF-4711-B1D2-17334161868B}">
      <dsp:nvSpPr>
        <dsp:cNvPr id="0" name=""/>
        <dsp:cNvSpPr/>
      </dsp:nvSpPr>
      <dsp:spPr>
        <a:xfrm>
          <a:off x="0" y="2715467"/>
          <a:ext cx="8229600" cy="0"/>
        </a:xfrm>
        <a:prstGeom prst="line">
          <a:avLst/>
        </a:prstGeom>
        <a:solidFill>
          <a:schemeClr val="accent5">
            <a:hueOff val="-7450407"/>
            <a:satOff val="29858"/>
            <a:lumOff val="6471"/>
            <a:alphaOff val="0"/>
          </a:schemeClr>
        </a:solidFill>
        <a:ln w="9525" cap="flat" cmpd="sng" algn="ctr">
          <a:solidFill>
            <a:schemeClr val="accent5">
              <a:hueOff val="-7450407"/>
              <a:satOff val="29858"/>
              <a:lumOff val="6471"/>
              <a:alphaOff val="0"/>
            </a:schemeClr>
          </a:solidFill>
          <a:prstDash val="solid"/>
        </a:ln>
        <a:effectLst/>
        <a:sp3d extrusionH="381000" contourW="38100" prstMaterial="matte">
          <a:contourClr>
            <a:schemeClr val="lt1"/>
          </a:contourClr>
        </a:sp3d>
      </dsp:spPr>
      <dsp:style>
        <a:lnRef idx="1">
          <a:scrgbClr r="0" g="0" b="0"/>
        </a:lnRef>
        <a:fillRef idx="1">
          <a:scrgbClr r="0" g="0" b="0"/>
        </a:fillRef>
        <a:effectRef idx="0">
          <a:scrgbClr r="0" g="0" b="0"/>
        </a:effectRef>
        <a:fontRef idx="minor">
          <a:schemeClr val="lt1"/>
        </a:fontRef>
      </dsp:style>
    </dsp:sp>
    <dsp:sp modelId="{1FD29294-2236-4DE7-8206-26D50F0DA740}">
      <dsp:nvSpPr>
        <dsp:cNvPr id="0" name=""/>
        <dsp:cNvSpPr/>
      </dsp:nvSpPr>
      <dsp:spPr>
        <a:xfrm>
          <a:off x="0" y="2715467"/>
          <a:ext cx="8229600" cy="9049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lvl="0" algn="l" defTabSz="1289050" rtl="0">
            <a:lnSpc>
              <a:spcPct val="90000"/>
            </a:lnSpc>
            <a:spcBef>
              <a:spcPct val="0"/>
            </a:spcBef>
            <a:spcAft>
              <a:spcPct val="35000"/>
            </a:spcAft>
          </a:pPr>
          <a:r>
            <a:rPr lang="tr-TR" sz="2900" b="1" kern="1200" dirty="0" smtClean="0">
              <a:solidFill>
                <a:schemeClr val="accent5">
                  <a:lumMod val="75000"/>
                </a:schemeClr>
              </a:solidFill>
            </a:rPr>
            <a:t>	Hemşirelik Eğitimi Yöneticileri Kurulu</a:t>
          </a:r>
          <a:endParaRPr lang="tr-TR" sz="2900" b="1" kern="1200" dirty="0">
            <a:solidFill>
              <a:schemeClr val="accent5">
                <a:lumMod val="75000"/>
              </a:schemeClr>
            </a:solidFill>
          </a:endParaRPr>
        </a:p>
      </dsp:txBody>
      <dsp:txXfrm>
        <a:off x="0" y="2715467"/>
        <a:ext cx="8229600" cy="904971"/>
      </dsp:txXfrm>
    </dsp:sp>
    <dsp:sp modelId="{EF53DB3F-B9FC-49A6-B286-6AEDFB5B5640}">
      <dsp:nvSpPr>
        <dsp:cNvPr id="0" name=""/>
        <dsp:cNvSpPr/>
      </dsp:nvSpPr>
      <dsp:spPr>
        <a:xfrm>
          <a:off x="0" y="3620438"/>
          <a:ext cx="8229600" cy="0"/>
        </a:xfrm>
        <a:prstGeom prst="line">
          <a:avLst/>
        </a:prstGeom>
        <a:solidFill>
          <a:schemeClr val="accent5">
            <a:hueOff val="-9933876"/>
            <a:satOff val="39811"/>
            <a:lumOff val="8628"/>
            <a:alphaOff val="0"/>
          </a:schemeClr>
        </a:solidFill>
        <a:ln w="9525" cap="flat" cmpd="sng" algn="ctr">
          <a:solidFill>
            <a:schemeClr val="accent5">
              <a:hueOff val="-9933876"/>
              <a:satOff val="39811"/>
              <a:lumOff val="8628"/>
              <a:alphaOff val="0"/>
            </a:schemeClr>
          </a:solidFill>
          <a:prstDash val="solid"/>
        </a:ln>
        <a:effectLst/>
        <a:sp3d extrusionH="381000" contourW="38100" prstMaterial="matte">
          <a:contourClr>
            <a:schemeClr val="lt1"/>
          </a:contourClr>
        </a:sp3d>
      </dsp:spPr>
      <dsp:style>
        <a:lnRef idx="1">
          <a:scrgbClr r="0" g="0" b="0"/>
        </a:lnRef>
        <a:fillRef idx="1">
          <a:scrgbClr r="0" g="0" b="0"/>
        </a:fillRef>
        <a:effectRef idx="0">
          <a:scrgbClr r="0" g="0" b="0"/>
        </a:effectRef>
        <a:fontRef idx="minor">
          <a:schemeClr val="lt1"/>
        </a:fontRef>
      </dsp:style>
    </dsp:sp>
    <dsp:sp modelId="{D758A4D1-FD77-4FC4-9144-0894AFF3779C}">
      <dsp:nvSpPr>
        <dsp:cNvPr id="0" name=""/>
        <dsp:cNvSpPr/>
      </dsp:nvSpPr>
      <dsp:spPr>
        <a:xfrm>
          <a:off x="0" y="3620438"/>
          <a:ext cx="8229600" cy="9049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lvl="0" algn="l" defTabSz="1289050" rtl="0">
            <a:lnSpc>
              <a:spcPct val="90000"/>
            </a:lnSpc>
            <a:spcBef>
              <a:spcPct val="0"/>
            </a:spcBef>
            <a:spcAft>
              <a:spcPct val="35000"/>
            </a:spcAft>
          </a:pPr>
          <a:r>
            <a:rPr lang="tr-TR" sz="2900" b="1" kern="1200" dirty="0" smtClean="0">
              <a:solidFill>
                <a:schemeClr val="accent5">
                  <a:lumMod val="75000"/>
                </a:schemeClr>
              </a:solidFill>
            </a:rPr>
            <a:t>	Hemşirelik Eğitimi Yöneticileri Temsilcileri</a:t>
          </a:r>
          <a:endParaRPr lang="tr-TR" sz="2900" b="1" kern="1200" dirty="0">
            <a:solidFill>
              <a:schemeClr val="accent5">
                <a:lumMod val="75000"/>
              </a:schemeClr>
            </a:solidFill>
          </a:endParaRPr>
        </a:p>
      </dsp:txBody>
      <dsp:txXfrm>
        <a:off x="0" y="3620438"/>
        <a:ext cx="8229600" cy="90497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096948-E023-44B7-8E6B-5F31F1BCFAB8}">
      <dsp:nvSpPr>
        <dsp:cNvPr id="0" name=""/>
        <dsp:cNvSpPr/>
      </dsp:nvSpPr>
      <dsp:spPr>
        <a:xfrm>
          <a:off x="0" y="10"/>
          <a:ext cx="8229600" cy="1305281"/>
        </a:xfrm>
        <a:prstGeom prst="roundRect">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tr-TR" sz="2200" b="1" kern="1200" dirty="0" smtClean="0"/>
            <a:t>Hemşirelik eğitim programlarında uluslararası standartlarla uyumlu bir eğitim yapılabilmesi ve güvenli bakım veren hemşire yetiştirilmesini sağlamak üzere ilgili eğitim kuruluşlarına yol göstermek ve gelişimlerini izlemek</a:t>
          </a:r>
          <a:endParaRPr lang="tr-TR" sz="2200" b="1" kern="1200" dirty="0"/>
        </a:p>
      </dsp:txBody>
      <dsp:txXfrm>
        <a:off x="63719" y="63729"/>
        <a:ext cx="8102162" cy="1177843"/>
      </dsp:txXfrm>
    </dsp:sp>
    <dsp:sp modelId="{67BBC7E7-1A6E-46D8-957A-F4E3DAB0B344}">
      <dsp:nvSpPr>
        <dsp:cNvPr id="0" name=""/>
        <dsp:cNvSpPr/>
      </dsp:nvSpPr>
      <dsp:spPr>
        <a:xfrm>
          <a:off x="0" y="1297329"/>
          <a:ext cx="8229600" cy="1305281"/>
        </a:xfrm>
        <a:prstGeom prst="roundRect">
          <a:avLst/>
        </a:prstGeom>
        <a:solidFill>
          <a:schemeClr val="accent5">
            <a:lumMod val="75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tr-TR" sz="2200" b="1" kern="1200" dirty="0" smtClean="0"/>
            <a:t>Hemşirelik programlarının HEMED adına akreditasyonu için ayrıntılı bir program düzenlemek, uygulamak ve akreditasyon kararlarını almak</a:t>
          </a:r>
          <a:endParaRPr lang="tr-TR" sz="2200" b="1" kern="1200" dirty="0"/>
        </a:p>
      </dsp:txBody>
      <dsp:txXfrm>
        <a:off x="63719" y="1361048"/>
        <a:ext cx="8102162" cy="1177843"/>
      </dsp:txXfrm>
    </dsp:sp>
    <dsp:sp modelId="{93A49C90-A053-4384-A691-8B66F595772F}">
      <dsp:nvSpPr>
        <dsp:cNvPr id="0" name=""/>
        <dsp:cNvSpPr/>
      </dsp:nvSpPr>
      <dsp:spPr>
        <a:xfrm>
          <a:off x="0" y="2634198"/>
          <a:ext cx="8229600" cy="1305281"/>
        </a:xfrm>
        <a:prstGeom prst="roundRect">
          <a:avLst/>
        </a:prstGeom>
        <a:solidFill>
          <a:schemeClr val="accent4">
            <a:hueOff val="-2976513"/>
            <a:satOff val="17933"/>
            <a:lumOff val="1437"/>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tr-TR" sz="2200" b="1" kern="1200" dirty="0" smtClean="0"/>
            <a:t>ÖDR değerlendirmesinde ve değerlendirme ziyaretleri sırasında görev alacak başkan ve üyeleri belirlemek</a:t>
          </a:r>
          <a:endParaRPr lang="tr-TR" sz="2200" b="1" kern="1200" dirty="0"/>
        </a:p>
      </dsp:txBody>
      <dsp:txXfrm>
        <a:off x="63719" y="2697917"/>
        <a:ext cx="8102162" cy="1177843"/>
      </dsp:txXfrm>
    </dsp:sp>
    <dsp:sp modelId="{347F13D2-31B6-451A-B296-9A966CEAF8A2}">
      <dsp:nvSpPr>
        <dsp:cNvPr id="0" name=""/>
        <dsp:cNvSpPr/>
      </dsp:nvSpPr>
      <dsp:spPr>
        <a:xfrm>
          <a:off x="0" y="3951292"/>
          <a:ext cx="8229600" cy="1305281"/>
        </a:xfrm>
        <a:prstGeom prst="roundRect">
          <a:avLst/>
        </a:prstGeom>
        <a:solidFill>
          <a:schemeClr val="accent4">
            <a:hueOff val="-4464770"/>
            <a:satOff val="26899"/>
            <a:lumOff val="2156"/>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tr-TR" sz="2200" b="1" kern="1200" dirty="0" smtClean="0"/>
            <a:t>Yürürlükteki akreditasyon süreçleri ve değerlendirme ölçütleriyle ilgili gerekli gördüğü değişiklik önerilerini HEMED Yönetim Kurulu’na sunmaktır</a:t>
          </a:r>
          <a:endParaRPr lang="tr-TR" sz="2200" b="1" kern="1200" dirty="0"/>
        </a:p>
      </dsp:txBody>
      <dsp:txXfrm>
        <a:off x="63719" y="4015011"/>
        <a:ext cx="8102162" cy="117784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882819-E9B7-4971-B7D7-0C7897D9B65C}">
      <dsp:nvSpPr>
        <dsp:cNvPr id="0" name=""/>
        <dsp:cNvSpPr/>
      </dsp:nvSpPr>
      <dsp:spPr>
        <a:xfrm>
          <a:off x="976262" y="259612"/>
          <a:ext cx="3043666" cy="951145"/>
        </a:xfrm>
        <a:prstGeom prst="rect">
          <a:avLst/>
        </a:prstGeom>
        <a:solidFill>
          <a:schemeClr val="lt1">
            <a:alpha val="40000"/>
            <a:hueOff val="0"/>
            <a:satOff val="0"/>
            <a:lumOff val="0"/>
            <a:alphaOff val="0"/>
          </a:schemeClr>
        </a:solidFill>
        <a:ln w="9525"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44243" tIns="53340" rIns="53340" bIns="53340" numCol="1" spcCol="1270" anchor="ctr" anchorCtr="0">
          <a:noAutofit/>
        </a:bodyPr>
        <a:lstStyle/>
        <a:p>
          <a:pPr lvl="0" algn="l" defTabSz="622300" rtl="0">
            <a:lnSpc>
              <a:spcPct val="90000"/>
            </a:lnSpc>
            <a:spcBef>
              <a:spcPct val="0"/>
            </a:spcBef>
            <a:spcAft>
              <a:spcPct val="35000"/>
            </a:spcAft>
          </a:pPr>
          <a:r>
            <a:rPr lang="tr-TR" sz="1400" kern="1200" dirty="0" smtClean="0"/>
            <a:t>HEMED Yönetim Kurulu tarafından belirlenmiş iki (2) </a:t>
          </a:r>
          <a:r>
            <a:rPr lang="tr-TR" sz="1400" b="1" kern="1200" dirty="0" smtClean="0"/>
            <a:t>öğretim elemanı</a:t>
          </a:r>
          <a:r>
            <a:rPr lang="tr-TR" sz="1400" kern="1200" dirty="0" smtClean="0"/>
            <a:t>,</a:t>
          </a:r>
          <a:endParaRPr lang="tr-TR" sz="1400" kern="1200" dirty="0"/>
        </a:p>
      </dsp:txBody>
      <dsp:txXfrm>
        <a:off x="976262" y="259612"/>
        <a:ext cx="3043666" cy="951145"/>
      </dsp:txXfrm>
    </dsp:sp>
    <dsp:sp modelId="{65544D6F-40A8-49E7-B4ED-73700020E184}">
      <dsp:nvSpPr>
        <dsp:cNvPr id="0" name=""/>
        <dsp:cNvSpPr/>
      </dsp:nvSpPr>
      <dsp:spPr>
        <a:xfrm>
          <a:off x="849442" y="122224"/>
          <a:ext cx="665801" cy="998702"/>
        </a:xfrm>
        <a:prstGeom prst="rect">
          <a:avLst/>
        </a:prstGeom>
        <a:solidFill>
          <a:schemeClr val="accent5">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53ED608-9BA7-4123-B37E-8A794F90310F}">
      <dsp:nvSpPr>
        <dsp:cNvPr id="0" name=""/>
        <dsp:cNvSpPr/>
      </dsp:nvSpPr>
      <dsp:spPr>
        <a:xfrm>
          <a:off x="4336490" y="259612"/>
          <a:ext cx="3043666" cy="951145"/>
        </a:xfrm>
        <a:prstGeom prst="rect">
          <a:avLst/>
        </a:prstGeom>
        <a:solidFill>
          <a:schemeClr val="lt1">
            <a:alpha val="40000"/>
            <a:hueOff val="0"/>
            <a:satOff val="0"/>
            <a:lumOff val="0"/>
            <a:alphaOff val="0"/>
          </a:schemeClr>
        </a:solidFill>
        <a:ln w="9525"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44243" tIns="53340" rIns="53340" bIns="53340" numCol="1" spcCol="1270" anchor="ctr" anchorCtr="0">
          <a:noAutofit/>
        </a:bodyPr>
        <a:lstStyle/>
        <a:p>
          <a:pPr lvl="0" algn="l" defTabSz="622300" rtl="0">
            <a:lnSpc>
              <a:spcPct val="90000"/>
            </a:lnSpc>
            <a:spcBef>
              <a:spcPct val="0"/>
            </a:spcBef>
            <a:spcAft>
              <a:spcPct val="35000"/>
            </a:spcAft>
          </a:pPr>
          <a:r>
            <a:rPr lang="tr-TR" sz="1400" b="0" kern="1200" dirty="0" smtClean="0"/>
            <a:t>Farklı yükseköğretim kurumlarından </a:t>
          </a:r>
          <a:r>
            <a:rPr lang="tr-TR" sz="1400" kern="1200" dirty="0" smtClean="0"/>
            <a:t>ve </a:t>
          </a:r>
          <a:r>
            <a:rPr lang="tr-TR" sz="1400" b="1" kern="1200" dirty="0" smtClean="0"/>
            <a:t>farklı anabilim dallarından olmak üzere beş (5) hemşirelik öğretim üyesi,</a:t>
          </a:r>
          <a:r>
            <a:rPr lang="tr-TR" sz="1400" kern="1200" dirty="0" smtClean="0"/>
            <a:t> </a:t>
          </a:r>
          <a:endParaRPr lang="tr-TR" sz="1400" kern="1200" dirty="0"/>
        </a:p>
      </dsp:txBody>
      <dsp:txXfrm>
        <a:off x="4336490" y="259612"/>
        <a:ext cx="3043666" cy="951145"/>
      </dsp:txXfrm>
    </dsp:sp>
    <dsp:sp modelId="{3BEDF655-2BE7-4252-A455-6315D0CF8154}">
      <dsp:nvSpPr>
        <dsp:cNvPr id="0" name=""/>
        <dsp:cNvSpPr/>
      </dsp:nvSpPr>
      <dsp:spPr>
        <a:xfrm>
          <a:off x="4209671" y="122224"/>
          <a:ext cx="665801" cy="998702"/>
        </a:xfrm>
        <a:prstGeom prst="rect">
          <a:avLst/>
        </a:prstGeom>
        <a:solidFill>
          <a:schemeClr val="accent5">
            <a:tint val="50000"/>
            <a:hueOff val="-1780394"/>
            <a:satOff val="7936"/>
            <a:lumOff val="70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B7004BC-9229-4C63-9CBC-29FFB42460B4}">
      <dsp:nvSpPr>
        <dsp:cNvPr id="0" name=""/>
        <dsp:cNvSpPr/>
      </dsp:nvSpPr>
      <dsp:spPr>
        <a:xfrm>
          <a:off x="976262" y="1456999"/>
          <a:ext cx="3043666" cy="951145"/>
        </a:xfrm>
        <a:prstGeom prst="rect">
          <a:avLst/>
        </a:prstGeom>
        <a:solidFill>
          <a:schemeClr val="lt1">
            <a:alpha val="40000"/>
            <a:hueOff val="0"/>
            <a:satOff val="0"/>
            <a:lumOff val="0"/>
            <a:alphaOff val="0"/>
          </a:schemeClr>
        </a:solidFill>
        <a:ln w="9525"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44243" tIns="53340" rIns="53340" bIns="53340" numCol="1" spcCol="1270" anchor="ctr" anchorCtr="0">
          <a:noAutofit/>
        </a:bodyPr>
        <a:lstStyle/>
        <a:p>
          <a:pPr lvl="0" algn="l" defTabSz="622300" rtl="0">
            <a:lnSpc>
              <a:spcPct val="90000"/>
            </a:lnSpc>
            <a:spcBef>
              <a:spcPct val="0"/>
            </a:spcBef>
            <a:spcAft>
              <a:spcPct val="35000"/>
            </a:spcAft>
          </a:pPr>
          <a:r>
            <a:rPr lang="tr-TR" sz="1400" kern="1200" dirty="0" smtClean="0"/>
            <a:t>Üniversite hastanesinden bir (1), Sağlık Bakanlığı Hastanesi’nden bir (1) ve özel hastaneden bir (1) olmak üzere toplam üç (3) </a:t>
          </a:r>
          <a:r>
            <a:rPr lang="tr-TR" sz="1400" b="1" kern="1200" dirty="0" smtClean="0"/>
            <a:t>hemşire yönetici,</a:t>
          </a:r>
          <a:endParaRPr lang="tr-TR" sz="1400" kern="1200" dirty="0"/>
        </a:p>
      </dsp:txBody>
      <dsp:txXfrm>
        <a:off x="976262" y="1456999"/>
        <a:ext cx="3043666" cy="951145"/>
      </dsp:txXfrm>
    </dsp:sp>
    <dsp:sp modelId="{689C869F-A883-4C23-8C07-A7DB535145D5}">
      <dsp:nvSpPr>
        <dsp:cNvPr id="0" name=""/>
        <dsp:cNvSpPr/>
      </dsp:nvSpPr>
      <dsp:spPr>
        <a:xfrm>
          <a:off x="849442" y="1319611"/>
          <a:ext cx="665801" cy="998702"/>
        </a:xfrm>
        <a:prstGeom prst="rect">
          <a:avLst/>
        </a:prstGeom>
        <a:solidFill>
          <a:schemeClr val="accent5">
            <a:tint val="50000"/>
            <a:hueOff val="-3560789"/>
            <a:satOff val="15872"/>
            <a:lumOff val="140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B384BD4-4417-4A9D-BC95-5CCB52FDA2A0}">
      <dsp:nvSpPr>
        <dsp:cNvPr id="0" name=""/>
        <dsp:cNvSpPr/>
      </dsp:nvSpPr>
      <dsp:spPr>
        <a:xfrm>
          <a:off x="4336490" y="1456999"/>
          <a:ext cx="3043666" cy="951145"/>
        </a:xfrm>
        <a:prstGeom prst="rect">
          <a:avLst/>
        </a:prstGeom>
        <a:solidFill>
          <a:schemeClr val="lt1">
            <a:alpha val="40000"/>
            <a:hueOff val="0"/>
            <a:satOff val="0"/>
            <a:lumOff val="0"/>
            <a:alphaOff val="0"/>
          </a:schemeClr>
        </a:solidFill>
        <a:ln w="9525"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44243" tIns="53340" rIns="53340" bIns="53340" numCol="1" spcCol="1270" anchor="ctr" anchorCtr="0">
          <a:noAutofit/>
        </a:bodyPr>
        <a:lstStyle/>
        <a:p>
          <a:pPr lvl="0" algn="l" defTabSz="622300" rtl="0">
            <a:lnSpc>
              <a:spcPct val="90000"/>
            </a:lnSpc>
            <a:spcBef>
              <a:spcPct val="0"/>
            </a:spcBef>
            <a:spcAft>
              <a:spcPct val="35000"/>
            </a:spcAft>
          </a:pPr>
          <a:r>
            <a:rPr lang="tr-TR" sz="1400" kern="1200" dirty="0" smtClean="0"/>
            <a:t>Yüksekokul mezunu ve sağlık kuruluşlarında çalışan bir (</a:t>
          </a:r>
          <a:r>
            <a:rPr lang="tr-TR" sz="1400" b="1" kern="1200" dirty="0" smtClean="0"/>
            <a:t>1)hemşire,</a:t>
          </a:r>
          <a:endParaRPr lang="tr-TR" sz="1400" b="1" kern="1200" dirty="0"/>
        </a:p>
      </dsp:txBody>
      <dsp:txXfrm>
        <a:off x="4336490" y="1456999"/>
        <a:ext cx="3043666" cy="951145"/>
      </dsp:txXfrm>
    </dsp:sp>
    <dsp:sp modelId="{BEB9E136-FDA8-49A8-ADA7-FB9D94070D97}">
      <dsp:nvSpPr>
        <dsp:cNvPr id="0" name=""/>
        <dsp:cNvSpPr/>
      </dsp:nvSpPr>
      <dsp:spPr>
        <a:xfrm>
          <a:off x="4209671" y="1319611"/>
          <a:ext cx="665801" cy="998702"/>
        </a:xfrm>
        <a:prstGeom prst="rect">
          <a:avLst/>
        </a:prstGeom>
        <a:solidFill>
          <a:schemeClr val="accent5">
            <a:tint val="50000"/>
            <a:hueOff val="-5341183"/>
            <a:satOff val="23809"/>
            <a:lumOff val="210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B61D6CF-F480-4F0F-9142-D6989791D0A5}">
      <dsp:nvSpPr>
        <dsp:cNvPr id="0" name=""/>
        <dsp:cNvSpPr/>
      </dsp:nvSpPr>
      <dsp:spPr>
        <a:xfrm>
          <a:off x="976262" y="2654385"/>
          <a:ext cx="3043666" cy="951145"/>
        </a:xfrm>
        <a:prstGeom prst="rect">
          <a:avLst/>
        </a:prstGeom>
        <a:solidFill>
          <a:schemeClr val="lt1">
            <a:alpha val="40000"/>
            <a:hueOff val="0"/>
            <a:satOff val="0"/>
            <a:lumOff val="0"/>
            <a:alphaOff val="0"/>
          </a:schemeClr>
        </a:solidFill>
        <a:ln w="9525"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44243" tIns="53340" rIns="53340" bIns="53340" numCol="1" spcCol="1270" anchor="ctr" anchorCtr="0">
          <a:noAutofit/>
        </a:bodyPr>
        <a:lstStyle/>
        <a:p>
          <a:pPr lvl="0" algn="l" defTabSz="622300" rtl="0">
            <a:lnSpc>
              <a:spcPct val="90000"/>
            </a:lnSpc>
            <a:spcBef>
              <a:spcPct val="0"/>
            </a:spcBef>
            <a:spcAft>
              <a:spcPct val="35000"/>
            </a:spcAft>
          </a:pPr>
          <a:r>
            <a:rPr lang="tr-TR" sz="1400" kern="1200" dirty="0" smtClean="0"/>
            <a:t>Kuruluş sırasına göre fakülteler/yüksekokullardan iki (2) </a:t>
          </a:r>
          <a:r>
            <a:rPr lang="tr-TR" sz="1400" b="1" kern="1200" dirty="0" smtClean="0"/>
            <a:t>öğrenci</a:t>
          </a:r>
          <a:r>
            <a:rPr lang="tr-TR" sz="1400" kern="1200" dirty="0" smtClean="0"/>
            <a:t>,</a:t>
          </a:r>
          <a:endParaRPr lang="tr-TR" sz="1400" kern="1200" dirty="0"/>
        </a:p>
      </dsp:txBody>
      <dsp:txXfrm>
        <a:off x="976262" y="2654385"/>
        <a:ext cx="3043666" cy="951145"/>
      </dsp:txXfrm>
    </dsp:sp>
    <dsp:sp modelId="{EE5EAEB2-060B-4EF7-8247-B39E5E3AAC21}">
      <dsp:nvSpPr>
        <dsp:cNvPr id="0" name=""/>
        <dsp:cNvSpPr/>
      </dsp:nvSpPr>
      <dsp:spPr>
        <a:xfrm>
          <a:off x="849442" y="2516998"/>
          <a:ext cx="665801" cy="998702"/>
        </a:xfrm>
        <a:prstGeom prst="rect">
          <a:avLst/>
        </a:prstGeom>
        <a:solidFill>
          <a:schemeClr val="accent5">
            <a:tint val="50000"/>
            <a:hueOff val="-7121577"/>
            <a:satOff val="31745"/>
            <a:lumOff val="280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BC858FE-B5C2-42C0-8263-429896F4F6CF}">
      <dsp:nvSpPr>
        <dsp:cNvPr id="0" name=""/>
        <dsp:cNvSpPr/>
      </dsp:nvSpPr>
      <dsp:spPr>
        <a:xfrm>
          <a:off x="4320481" y="2592285"/>
          <a:ext cx="3043666" cy="951145"/>
        </a:xfrm>
        <a:prstGeom prst="rect">
          <a:avLst/>
        </a:prstGeom>
        <a:solidFill>
          <a:schemeClr val="lt1">
            <a:alpha val="40000"/>
            <a:hueOff val="0"/>
            <a:satOff val="0"/>
            <a:lumOff val="0"/>
            <a:alphaOff val="0"/>
          </a:schemeClr>
        </a:solidFill>
        <a:ln w="9525"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44243" tIns="53340" rIns="53340" bIns="53340" numCol="1" spcCol="1270" anchor="ctr" anchorCtr="0">
          <a:noAutofit/>
        </a:bodyPr>
        <a:lstStyle/>
        <a:p>
          <a:pPr lvl="0" algn="l" defTabSz="622300" rtl="0">
            <a:lnSpc>
              <a:spcPct val="90000"/>
            </a:lnSpc>
            <a:spcBef>
              <a:spcPct val="0"/>
            </a:spcBef>
            <a:spcAft>
              <a:spcPct val="35000"/>
            </a:spcAft>
          </a:pPr>
          <a:r>
            <a:rPr lang="tr-TR" sz="1400" kern="1200" dirty="0" smtClean="0"/>
            <a:t>Türk Hemşireler Derneği’nden (</a:t>
          </a:r>
          <a:r>
            <a:rPr lang="tr-TR" sz="1400" b="1" kern="1200" dirty="0" smtClean="0"/>
            <a:t>THD) bir (1) temsilci, </a:t>
          </a:r>
          <a:endParaRPr lang="tr-TR" sz="1400" b="1" kern="1200" dirty="0"/>
        </a:p>
      </dsp:txBody>
      <dsp:txXfrm>
        <a:off x="4320481" y="2592285"/>
        <a:ext cx="3043666" cy="951145"/>
      </dsp:txXfrm>
    </dsp:sp>
    <dsp:sp modelId="{7ED0A933-9702-4406-AC1D-B13B1A368486}">
      <dsp:nvSpPr>
        <dsp:cNvPr id="0" name=""/>
        <dsp:cNvSpPr/>
      </dsp:nvSpPr>
      <dsp:spPr>
        <a:xfrm>
          <a:off x="4209671" y="2516998"/>
          <a:ext cx="665801" cy="998702"/>
        </a:xfrm>
        <a:prstGeom prst="rect">
          <a:avLst/>
        </a:prstGeom>
        <a:solidFill>
          <a:schemeClr val="accent5">
            <a:tint val="50000"/>
            <a:hueOff val="-8901971"/>
            <a:satOff val="39681"/>
            <a:lumOff val="350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47B3D28-F033-4B80-BD12-BAED65D3F94C}">
      <dsp:nvSpPr>
        <dsp:cNvPr id="0" name=""/>
        <dsp:cNvSpPr/>
      </dsp:nvSpPr>
      <dsp:spPr>
        <a:xfrm>
          <a:off x="2656376" y="3851772"/>
          <a:ext cx="3043666" cy="951145"/>
        </a:xfrm>
        <a:prstGeom prst="rect">
          <a:avLst/>
        </a:prstGeom>
        <a:solidFill>
          <a:schemeClr val="lt1">
            <a:alpha val="40000"/>
            <a:hueOff val="0"/>
            <a:satOff val="0"/>
            <a:lumOff val="0"/>
            <a:alphaOff val="0"/>
          </a:schemeClr>
        </a:solidFill>
        <a:ln w="9525"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44243" tIns="53340" rIns="53340" bIns="53340" numCol="1" spcCol="1270" anchor="ctr" anchorCtr="0">
          <a:noAutofit/>
        </a:bodyPr>
        <a:lstStyle/>
        <a:p>
          <a:pPr lvl="0" algn="l" defTabSz="622300" rtl="0">
            <a:lnSpc>
              <a:spcPct val="90000"/>
            </a:lnSpc>
            <a:spcBef>
              <a:spcPct val="0"/>
            </a:spcBef>
            <a:spcAft>
              <a:spcPct val="35000"/>
            </a:spcAft>
          </a:pPr>
          <a:r>
            <a:rPr lang="tr-TR" sz="1400" kern="1200" dirty="0" smtClean="0"/>
            <a:t>HEMED Yönetim Kurulu tarafından belirlenmiş bir (1) </a:t>
          </a:r>
          <a:r>
            <a:rPr lang="tr-TR" sz="1400" b="1" kern="1200" dirty="0" smtClean="0"/>
            <a:t>toplum temsilcisi.</a:t>
          </a:r>
          <a:endParaRPr lang="tr-TR" sz="1400" b="1" kern="1200" dirty="0"/>
        </a:p>
      </dsp:txBody>
      <dsp:txXfrm>
        <a:off x="2656376" y="3851772"/>
        <a:ext cx="3043666" cy="951145"/>
      </dsp:txXfrm>
    </dsp:sp>
    <dsp:sp modelId="{CD3B07A6-F6B8-4CBE-8A27-89551F662A08}">
      <dsp:nvSpPr>
        <dsp:cNvPr id="0" name=""/>
        <dsp:cNvSpPr/>
      </dsp:nvSpPr>
      <dsp:spPr>
        <a:xfrm>
          <a:off x="2529557" y="3714384"/>
          <a:ext cx="665801" cy="998702"/>
        </a:xfrm>
        <a:prstGeom prst="rect">
          <a:avLst/>
        </a:prstGeom>
        <a:solidFill>
          <a:schemeClr val="accent5">
            <a:tint val="50000"/>
            <a:hueOff val="-10682366"/>
            <a:satOff val="47617"/>
            <a:lumOff val="420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64975C-F82D-4EF7-8DCD-9BA2FB8A1C6A}">
      <dsp:nvSpPr>
        <dsp:cNvPr id="0" name=""/>
        <dsp:cNvSpPr/>
      </dsp:nvSpPr>
      <dsp:spPr>
        <a:xfrm>
          <a:off x="7049" y="69440"/>
          <a:ext cx="7393931" cy="2306538"/>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245" tIns="36830" rIns="55245" bIns="36830" numCol="1" spcCol="1270" anchor="ctr" anchorCtr="0">
          <a:noAutofit/>
        </a:bodyPr>
        <a:lstStyle/>
        <a:p>
          <a:pPr lvl="0" algn="ctr" defTabSz="1289050" rtl="0">
            <a:lnSpc>
              <a:spcPct val="90000"/>
            </a:lnSpc>
            <a:spcBef>
              <a:spcPct val="0"/>
            </a:spcBef>
            <a:spcAft>
              <a:spcPct val="35000"/>
            </a:spcAft>
          </a:pPr>
          <a:r>
            <a:rPr lang="tr-TR" sz="2900" kern="1200" dirty="0" smtClean="0"/>
            <a:t>Amacı, ülkemizdeki hemşirelik eğitimi programları için, evrensel kurallar ve standartlar ile ulusal gereksinimleri bir arada değerlendirerek, </a:t>
          </a:r>
          <a:r>
            <a:rPr lang="tr-TR" sz="2900" b="1" kern="1200" dirty="0" smtClean="0"/>
            <a:t>ulusal standartlar belirlemek ve sürekli geliştirilmesini sağlamaktır</a:t>
          </a:r>
          <a:r>
            <a:rPr lang="tr-TR" sz="2900" kern="1200" dirty="0" smtClean="0"/>
            <a:t>.</a:t>
          </a:r>
          <a:endParaRPr lang="tr-TR" sz="2900" kern="1200" dirty="0"/>
        </a:p>
      </dsp:txBody>
      <dsp:txXfrm>
        <a:off x="74605" y="136996"/>
        <a:ext cx="7258819" cy="2171426"/>
      </dsp:txXfrm>
    </dsp:sp>
    <dsp:sp modelId="{741F1DFA-E166-4303-8425-745DC063277E}">
      <dsp:nvSpPr>
        <dsp:cNvPr id="0" name=""/>
        <dsp:cNvSpPr/>
      </dsp:nvSpPr>
      <dsp:spPr>
        <a:xfrm>
          <a:off x="746442" y="2375978"/>
          <a:ext cx="739393" cy="1729903"/>
        </a:xfrm>
        <a:custGeom>
          <a:avLst/>
          <a:gdLst/>
          <a:ahLst/>
          <a:cxnLst/>
          <a:rect l="0" t="0" r="0" b="0"/>
          <a:pathLst>
            <a:path>
              <a:moveTo>
                <a:pt x="0" y="0"/>
              </a:moveTo>
              <a:lnTo>
                <a:pt x="0" y="1729903"/>
              </a:lnTo>
              <a:lnTo>
                <a:pt x="739393" y="1729903"/>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6213A10-61AB-4A57-B3C6-5A3EE92AA708}">
      <dsp:nvSpPr>
        <dsp:cNvPr id="0" name=""/>
        <dsp:cNvSpPr/>
      </dsp:nvSpPr>
      <dsp:spPr>
        <a:xfrm>
          <a:off x="1485835" y="2952613"/>
          <a:ext cx="6736715" cy="2306538"/>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35560" rIns="53340" bIns="35560" numCol="1" spcCol="1270" anchor="t" anchorCtr="0">
          <a:noAutofit/>
        </a:bodyPr>
        <a:lstStyle/>
        <a:p>
          <a:pPr lvl="0" algn="r" defTabSz="1244600" rtl="0">
            <a:lnSpc>
              <a:spcPct val="90000"/>
            </a:lnSpc>
            <a:spcBef>
              <a:spcPct val="0"/>
            </a:spcBef>
            <a:spcAft>
              <a:spcPct val="35000"/>
            </a:spcAft>
          </a:pPr>
          <a:r>
            <a:rPr lang="tr-TR" sz="2800" u="sng" kern="1200" dirty="0" smtClean="0"/>
            <a:t>Komisyon en az yedi (7) üyeden oluşur. </a:t>
          </a:r>
          <a:endParaRPr lang="tr-TR" sz="2800" kern="1200" dirty="0"/>
        </a:p>
        <a:p>
          <a:pPr marL="228600" lvl="1" indent="-228600" algn="r" defTabSz="889000" rtl="0">
            <a:lnSpc>
              <a:spcPct val="90000"/>
            </a:lnSpc>
            <a:spcBef>
              <a:spcPct val="0"/>
            </a:spcBef>
            <a:spcAft>
              <a:spcPct val="15000"/>
            </a:spcAft>
            <a:buChar char="••"/>
          </a:pPr>
          <a:r>
            <a:rPr lang="tr-TR" sz="2000" kern="1200" dirty="0" smtClean="0"/>
            <a:t>Hemşirelik anabilim dallarından, </a:t>
          </a:r>
          <a:r>
            <a:rPr lang="tr-TR" sz="2000" b="1" kern="1200" dirty="0" smtClean="0"/>
            <a:t>her biri ayrı anabilim dalı ve ayrı kurumdan olmak üzere, </a:t>
          </a:r>
          <a:r>
            <a:rPr lang="tr-TR" sz="2000" kern="1200" dirty="0" smtClean="0"/>
            <a:t>en az dört (4) öğretim üyesi</a:t>
          </a:r>
          <a:endParaRPr lang="tr-TR" sz="2000" kern="1200" dirty="0"/>
        </a:p>
        <a:p>
          <a:pPr marL="228600" lvl="1" indent="-228600" algn="r" defTabSz="889000" rtl="0">
            <a:lnSpc>
              <a:spcPct val="90000"/>
            </a:lnSpc>
            <a:spcBef>
              <a:spcPct val="0"/>
            </a:spcBef>
            <a:spcAft>
              <a:spcPct val="15000"/>
            </a:spcAft>
            <a:buChar char="••"/>
          </a:pPr>
          <a:r>
            <a:rPr lang="tr-TR" sz="2000" kern="1200" dirty="0" smtClean="0"/>
            <a:t>En az bir (1) hemşire üye (yönetici olmayan)</a:t>
          </a:r>
          <a:endParaRPr lang="tr-TR" sz="2000" kern="1200" dirty="0"/>
        </a:p>
        <a:p>
          <a:pPr marL="228600" lvl="1" indent="-228600" algn="r" defTabSz="889000" rtl="0">
            <a:lnSpc>
              <a:spcPct val="90000"/>
            </a:lnSpc>
            <a:spcBef>
              <a:spcPct val="0"/>
            </a:spcBef>
            <a:spcAft>
              <a:spcPct val="15000"/>
            </a:spcAft>
            <a:buChar char="••"/>
          </a:pPr>
          <a:r>
            <a:rPr lang="tr-TR" sz="2000" kern="1200" dirty="0" smtClean="0"/>
            <a:t>Bir (1) HEAK üyesi</a:t>
          </a:r>
          <a:endParaRPr lang="tr-TR" sz="2000" kern="1200" dirty="0"/>
        </a:p>
        <a:p>
          <a:pPr marL="228600" lvl="1" indent="-228600" algn="r" defTabSz="889000" rtl="0">
            <a:lnSpc>
              <a:spcPct val="90000"/>
            </a:lnSpc>
            <a:spcBef>
              <a:spcPct val="0"/>
            </a:spcBef>
            <a:spcAft>
              <a:spcPct val="15000"/>
            </a:spcAft>
            <a:buChar char="••"/>
          </a:pPr>
          <a:r>
            <a:rPr lang="tr-TR" sz="2000" kern="1200" dirty="0" smtClean="0"/>
            <a:t>Bir (1) öğrenci üye </a:t>
          </a:r>
          <a:endParaRPr lang="tr-TR" sz="2000" kern="1200" dirty="0"/>
        </a:p>
      </dsp:txBody>
      <dsp:txXfrm>
        <a:off x="1553391" y="3020169"/>
        <a:ext cx="6601603" cy="217142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E1725B-0FF9-4BF0-817D-C589464F0E28}">
      <dsp:nvSpPr>
        <dsp:cNvPr id="0" name=""/>
        <dsp:cNvSpPr/>
      </dsp:nvSpPr>
      <dsp:spPr>
        <a:xfrm>
          <a:off x="1843303" y="-118446"/>
          <a:ext cx="4810336" cy="4810336"/>
        </a:xfrm>
        <a:prstGeom prst="circularArrow">
          <a:avLst>
            <a:gd name="adj1" fmla="val 4668"/>
            <a:gd name="adj2" fmla="val 272909"/>
            <a:gd name="adj3" fmla="val 12877496"/>
            <a:gd name="adj4" fmla="val 17999479"/>
            <a:gd name="adj5" fmla="val 4847"/>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B879E30-08E8-4A3C-AB58-389A9E307292}">
      <dsp:nvSpPr>
        <dsp:cNvPr id="0" name=""/>
        <dsp:cNvSpPr/>
      </dsp:nvSpPr>
      <dsp:spPr>
        <a:xfrm>
          <a:off x="2665667" y="1647"/>
          <a:ext cx="3165609" cy="1582804"/>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tr-TR" sz="2000" kern="1200" dirty="0" smtClean="0"/>
            <a:t>ÖDR değerlendirmesi sonucu HEAK tarafından değerlendirme ziyareti yapılmasına karar verilen okulları ziyaret eden,</a:t>
          </a:r>
          <a:endParaRPr lang="tr-TR" sz="2000" kern="1200" dirty="0"/>
        </a:p>
      </dsp:txBody>
      <dsp:txXfrm>
        <a:off x="2742933" y="78913"/>
        <a:ext cx="3011077" cy="1428272"/>
      </dsp:txXfrm>
    </dsp:sp>
    <dsp:sp modelId="{A539DE59-1665-4188-BA82-B8E3DA185A2C}">
      <dsp:nvSpPr>
        <dsp:cNvPr id="0" name=""/>
        <dsp:cNvSpPr/>
      </dsp:nvSpPr>
      <dsp:spPr>
        <a:xfrm>
          <a:off x="4392897" y="1728877"/>
          <a:ext cx="3165609" cy="1582804"/>
        </a:xfrm>
        <a:prstGeom prst="roundRect">
          <a:avLst/>
        </a:prstGeom>
        <a:solidFill>
          <a:schemeClr val="accent4">
            <a:hueOff val="-1488257"/>
            <a:satOff val="8966"/>
            <a:lumOff val="71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tr-TR" sz="2000" kern="1200" dirty="0" smtClean="0"/>
            <a:t>kurum ziyaret raporu hazırlayan ve </a:t>
          </a:r>
          <a:r>
            <a:rPr lang="tr-TR" sz="2000" kern="1200" dirty="0" err="1" smtClean="0"/>
            <a:t>HEAK'a</a:t>
          </a:r>
          <a:r>
            <a:rPr lang="tr-TR" sz="2000" kern="1200" dirty="0" smtClean="0"/>
            <a:t> bildiren;</a:t>
          </a:r>
          <a:endParaRPr lang="tr-TR" sz="2000" kern="1200" dirty="0"/>
        </a:p>
      </dsp:txBody>
      <dsp:txXfrm>
        <a:off x="4470163" y="1806143"/>
        <a:ext cx="3011077" cy="1428272"/>
      </dsp:txXfrm>
    </dsp:sp>
    <dsp:sp modelId="{03E54DA5-A7BA-4C3D-8488-9B89A5FF10B1}">
      <dsp:nvSpPr>
        <dsp:cNvPr id="0" name=""/>
        <dsp:cNvSpPr/>
      </dsp:nvSpPr>
      <dsp:spPr>
        <a:xfrm>
          <a:off x="2665667" y="3456108"/>
          <a:ext cx="3165609" cy="1582804"/>
        </a:xfrm>
        <a:prstGeom prst="roundRect">
          <a:avLst/>
        </a:prstGeom>
        <a:solidFill>
          <a:schemeClr val="accent4">
            <a:hueOff val="-2976513"/>
            <a:satOff val="17933"/>
            <a:lumOff val="143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tr-TR" sz="2000" kern="1200" dirty="0" smtClean="0"/>
            <a:t>akreditasyon adaylığı statüsü verilmiş kurumları tekrar ziyaret eden ve </a:t>
          </a:r>
          <a:endParaRPr lang="tr-TR" sz="2000" kern="1200" dirty="0"/>
        </a:p>
      </dsp:txBody>
      <dsp:txXfrm>
        <a:off x="2742933" y="3533374"/>
        <a:ext cx="3011077" cy="1428272"/>
      </dsp:txXfrm>
    </dsp:sp>
    <dsp:sp modelId="{B5678165-3C2C-4935-B5F9-942BE67C5095}">
      <dsp:nvSpPr>
        <dsp:cNvPr id="0" name=""/>
        <dsp:cNvSpPr/>
      </dsp:nvSpPr>
      <dsp:spPr>
        <a:xfrm>
          <a:off x="938436" y="1728877"/>
          <a:ext cx="3165609" cy="1582804"/>
        </a:xfrm>
        <a:prstGeom prst="roundRect">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tr-TR" sz="2000" kern="1200" dirty="0" smtClean="0"/>
            <a:t>akredite olan hemşirelik eğitim programlarının periyodik izlemini gerçekleştiren komisyondur. </a:t>
          </a:r>
          <a:endParaRPr lang="tr-TR" sz="2000" kern="1200" dirty="0"/>
        </a:p>
      </dsp:txBody>
      <dsp:txXfrm>
        <a:off x="1015702" y="1806143"/>
        <a:ext cx="3011077" cy="142827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AE4406-74BE-4AF4-AA95-3ED1A3007D81}">
      <dsp:nvSpPr>
        <dsp:cNvPr id="0" name=""/>
        <dsp:cNvSpPr/>
      </dsp:nvSpPr>
      <dsp:spPr>
        <a:xfrm>
          <a:off x="0" y="0"/>
          <a:ext cx="8157592" cy="4741987"/>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3360" tIns="213360" rIns="213360" bIns="213360" numCol="1" spcCol="1270" anchor="ctr" anchorCtr="0">
          <a:noAutofit/>
        </a:bodyPr>
        <a:lstStyle/>
        <a:p>
          <a:pPr lvl="0" algn="ctr" defTabSz="1333500" rtl="0">
            <a:lnSpc>
              <a:spcPct val="90000"/>
            </a:lnSpc>
            <a:spcBef>
              <a:spcPct val="0"/>
            </a:spcBef>
            <a:spcAft>
              <a:spcPct val="35000"/>
            </a:spcAft>
          </a:pPr>
          <a:r>
            <a:rPr lang="tr-TR" sz="3000" kern="1200" dirty="0" smtClean="0"/>
            <a:t>HEMED üyeleri ve HEYT tarafından önerilen adaylar arasından HEMED Yönetim Kurulu'nun belirlediği ve HEAK tarafından düzenlenen değerlendirici eğitimine katılmış kişilerden oluşur. </a:t>
          </a:r>
          <a:endParaRPr lang="tr-TR" sz="3000" kern="1200" dirty="0"/>
        </a:p>
      </dsp:txBody>
      <dsp:txXfrm>
        <a:off x="0" y="0"/>
        <a:ext cx="8157592" cy="2560672"/>
      </dsp:txXfrm>
    </dsp:sp>
    <dsp:sp modelId="{FB4A0252-2B1A-44F5-80C3-FCC6194CD2BA}">
      <dsp:nvSpPr>
        <dsp:cNvPr id="0" name=""/>
        <dsp:cNvSpPr/>
      </dsp:nvSpPr>
      <dsp:spPr>
        <a:xfrm>
          <a:off x="0" y="2448273"/>
          <a:ext cx="8157592" cy="2181314"/>
        </a:xfrm>
        <a:prstGeom prst="rect">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13360" tIns="38100" rIns="213360" bIns="38100" numCol="1" spcCol="1270" anchor="ctr" anchorCtr="0">
          <a:noAutofit/>
        </a:bodyPr>
        <a:lstStyle/>
        <a:p>
          <a:pPr lvl="0" algn="ctr" defTabSz="1333500" rtl="0">
            <a:lnSpc>
              <a:spcPct val="90000"/>
            </a:lnSpc>
            <a:spcBef>
              <a:spcPct val="0"/>
            </a:spcBef>
            <a:spcAft>
              <a:spcPct val="35000"/>
            </a:spcAft>
          </a:pPr>
          <a:r>
            <a:rPr lang="tr-TR" sz="3000" b="1" kern="1200" dirty="0" smtClean="0">
              <a:solidFill>
                <a:schemeClr val="accent5">
                  <a:lumMod val="50000"/>
                </a:schemeClr>
              </a:solidFill>
            </a:rPr>
            <a:t>Değerlendirme ve ziyaret ekibi </a:t>
          </a:r>
          <a:r>
            <a:rPr lang="tr-TR" sz="3000" kern="1200" dirty="0" smtClean="0">
              <a:solidFill>
                <a:schemeClr val="accent5">
                  <a:lumMod val="50000"/>
                </a:schemeClr>
              </a:solidFill>
            </a:rPr>
            <a:t>farklı hemşirelik anabilim dallarından en az üç (3) öğretim üyesi,  hemşirelik eğitimi anabilim dalından bir (1) öğretim üyesi ve bir (1) HEAK üyesinden olmak üzere </a:t>
          </a:r>
          <a:r>
            <a:rPr lang="tr-TR" sz="3000" b="1" kern="1200" dirty="0" smtClean="0">
              <a:solidFill>
                <a:schemeClr val="accent5">
                  <a:lumMod val="50000"/>
                </a:schemeClr>
              </a:solidFill>
            </a:rPr>
            <a:t>toplam beş (5) üyeden oluşur. </a:t>
          </a:r>
          <a:endParaRPr lang="tr-TR" sz="3000" kern="1200" dirty="0">
            <a:solidFill>
              <a:schemeClr val="accent5">
                <a:lumMod val="50000"/>
              </a:schemeClr>
            </a:solidFill>
          </a:endParaRPr>
        </a:p>
      </dsp:txBody>
      <dsp:txXfrm>
        <a:off x="0" y="2448273"/>
        <a:ext cx="8157592" cy="2181314"/>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9.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2094B570-9EAA-4514-94F7-8AB41473957E}" type="datetimeFigureOut">
              <a:rPr lang="tr-TR" smtClean="0"/>
              <a:t>11.03.2012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14B6C8FE-54BC-447E-A15C-0D7FD2E3A669}" type="slidenum">
              <a:rPr lang="tr-TR" smtClean="0"/>
              <a:t>‹#›</a:t>
            </a:fld>
            <a:endParaRPr lang="tr-TR"/>
          </a:p>
        </p:txBody>
      </p:sp>
    </p:spTree>
    <p:extLst>
      <p:ext uri="{BB962C8B-B14F-4D97-AF65-F5344CB8AC3E}">
        <p14:creationId xmlns:p14="http://schemas.microsoft.com/office/powerpoint/2010/main" val="21584849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2094B570-9EAA-4514-94F7-8AB41473957E}" type="datetimeFigureOut">
              <a:rPr lang="tr-TR" smtClean="0"/>
              <a:t>11.03.2012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14B6C8FE-54BC-447E-A15C-0D7FD2E3A669}" type="slidenum">
              <a:rPr lang="tr-TR" smtClean="0"/>
              <a:t>‹#›</a:t>
            </a:fld>
            <a:endParaRPr lang="tr-TR"/>
          </a:p>
        </p:txBody>
      </p:sp>
    </p:spTree>
    <p:extLst>
      <p:ext uri="{BB962C8B-B14F-4D97-AF65-F5344CB8AC3E}">
        <p14:creationId xmlns:p14="http://schemas.microsoft.com/office/powerpoint/2010/main" val="29663260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2094B570-9EAA-4514-94F7-8AB41473957E}" type="datetimeFigureOut">
              <a:rPr lang="tr-TR" smtClean="0"/>
              <a:t>11.03.2012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14B6C8FE-54BC-447E-A15C-0D7FD2E3A669}" type="slidenum">
              <a:rPr lang="tr-TR" smtClean="0"/>
              <a:t>‹#›</a:t>
            </a:fld>
            <a:endParaRPr lang="tr-TR"/>
          </a:p>
        </p:txBody>
      </p:sp>
    </p:spTree>
    <p:extLst>
      <p:ext uri="{BB962C8B-B14F-4D97-AF65-F5344CB8AC3E}">
        <p14:creationId xmlns:p14="http://schemas.microsoft.com/office/powerpoint/2010/main" val="35473042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2094B570-9EAA-4514-94F7-8AB41473957E}" type="datetimeFigureOut">
              <a:rPr lang="tr-TR" smtClean="0"/>
              <a:t>11.03.2012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14B6C8FE-54BC-447E-A15C-0D7FD2E3A669}" type="slidenum">
              <a:rPr lang="tr-TR" smtClean="0"/>
              <a:t>‹#›</a:t>
            </a:fld>
            <a:endParaRPr lang="tr-TR"/>
          </a:p>
        </p:txBody>
      </p:sp>
    </p:spTree>
    <p:extLst>
      <p:ext uri="{BB962C8B-B14F-4D97-AF65-F5344CB8AC3E}">
        <p14:creationId xmlns:p14="http://schemas.microsoft.com/office/powerpoint/2010/main" val="8782398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2094B570-9EAA-4514-94F7-8AB41473957E}" type="datetimeFigureOut">
              <a:rPr lang="tr-TR" smtClean="0"/>
              <a:t>11.03.2012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14B6C8FE-54BC-447E-A15C-0D7FD2E3A669}" type="slidenum">
              <a:rPr lang="tr-TR" smtClean="0"/>
              <a:t>‹#›</a:t>
            </a:fld>
            <a:endParaRPr lang="tr-TR"/>
          </a:p>
        </p:txBody>
      </p:sp>
    </p:spTree>
    <p:extLst>
      <p:ext uri="{BB962C8B-B14F-4D97-AF65-F5344CB8AC3E}">
        <p14:creationId xmlns:p14="http://schemas.microsoft.com/office/powerpoint/2010/main" val="1489839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2094B570-9EAA-4514-94F7-8AB41473957E}" type="datetimeFigureOut">
              <a:rPr lang="tr-TR" smtClean="0"/>
              <a:t>11.03.2012</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14B6C8FE-54BC-447E-A15C-0D7FD2E3A669}" type="slidenum">
              <a:rPr lang="tr-TR" smtClean="0"/>
              <a:t>‹#›</a:t>
            </a:fld>
            <a:endParaRPr lang="tr-TR"/>
          </a:p>
        </p:txBody>
      </p:sp>
    </p:spTree>
    <p:extLst>
      <p:ext uri="{BB962C8B-B14F-4D97-AF65-F5344CB8AC3E}">
        <p14:creationId xmlns:p14="http://schemas.microsoft.com/office/powerpoint/2010/main" val="40412829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2094B570-9EAA-4514-94F7-8AB41473957E}" type="datetimeFigureOut">
              <a:rPr lang="tr-TR" smtClean="0"/>
              <a:t>11.03.2012</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14B6C8FE-54BC-447E-A15C-0D7FD2E3A669}" type="slidenum">
              <a:rPr lang="tr-TR" smtClean="0"/>
              <a:t>‹#›</a:t>
            </a:fld>
            <a:endParaRPr lang="tr-TR"/>
          </a:p>
        </p:txBody>
      </p:sp>
    </p:spTree>
    <p:extLst>
      <p:ext uri="{BB962C8B-B14F-4D97-AF65-F5344CB8AC3E}">
        <p14:creationId xmlns:p14="http://schemas.microsoft.com/office/powerpoint/2010/main" val="1178809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2094B570-9EAA-4514-94F7-8AB41473957E}" type="datetimeFigureOut">
              <a:rPr lang="tr-TR" smtClean="0"/>
              <a:t>11.03.2012</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14B6C8FE-54BC-447E-A15C-0D7FD2E3A669}" type="slidenum">
              <a:rPr lang="tr-TR" smtClean="0"/>
              <a:t>‹#›</a:t>
            </a:fld>
            <a:endParaRPr lang="tr-TR"/>
          </a:p>
        </p:txBody>
      </p:sp>
    </p:spTree>
    <p:extLst>
      <p:ext uri="{BB962C8B-B14F-4D97-AF65-F5344CB8AC3E}">
        <p14:creationId xmlns:p14="http://schemas.microsoft.com/office/powerpoint/2010/main" val="6716589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2094B570-9EAA-4514-94F7-8AB41473957E}" type="datetimeFigureOut">
              <a:rPr lang="tr-TR" smtClean="0"/>
              <a:t>11.03.2012</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14B6C8FE-54BC-447E-A15C-0D7FD2E3A669}" type="slidenum">
              <a:rPr lang="tr-TR" smtClean="0"/>
              <a:t>‹#›</a:t>
            </a:fld>
            <a:endParaRPr lang="tr-TR"/>
          </a:p>
        </p:txBody>
      </p:sp>
    </p:spTree>
    <p:extLst>
      <p:ext uri="{BB962C8B-B14F-4D97-AF65-F5344CB8AC3E}">
        <p14:creationId xmlns:p14="http://schemas.microsoft.com/office/powerpoint/2010/main" val="31184421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2094B570-9EAA-4514-94F7-8AB41473957E}" type="datetimeFigureOut">
              <a:rPr lang="tr-TR" smtClean="0"/>
              <a:t>11.03.2012</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14B6C8FE-54BC-447E-A15C-0D7FD2E3A669}" type="slidenum">
              <a:rPr lang="tr-TR" smtClean="0"/>
              <a:t>‹#›</a:t>
            </a:fld>
            <a:endParaRPr lang="tr-TR"/>
          </a:p>
        </p:txBody>
      </p:sp>
    </p:spTree>
    <p:extLst>
      <p:ext uri="{BB962C8B-B14F-4D97-AF65-F5344CB8AC3E}">
        <p14:creationId xmlns:p14="http://schemas.microsoft.com/office/powerpoint/2010/main" val="34156067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2094B570-9EAA-4514-94F7-8AB41473957E}" type="datetimeFigureOut">
              <a:rPr lang="tr-TR" smtClean="0"/>
              <a:t>11.03.2012</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14B6C8FE-54BC-447E-A15C-0D7FD2E3A669}" type="slidenum">
              <a:rPr lang="tr-TR" smtClean="0"/>
              <a:t>‹#›</a:t>
            </a:fld>
            <a:endParaRPr lang="tr-TR"/>
          </a:p>
        </p:txBody>
      </p:sp>
    </p:spTree>
    <p:extLst>
      <p:ext uri="{BB962C8B-B14F-4D97-AF65-F5344CB8AC3E}">
        <p14:creationId xmlns:p14="http://schemas.microsoft.com/office/powerpoint/2010/main" val="38916129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94B570-9EAA-4514-94F7-8AB41473957E}" type="datetimeFigureOut">
              <a:rPr lang="tr-TR" smtClean="0"/>
              <a:t>11.03.2012</a:t>
            </a:fld>
            <a:endParaRPr lang="tr-T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B6C8FE-54BC-447E-A15C-0D7FD2E3A669}" type="slidenum">
              <a:rPr lang="tr-TR" smtClean="0"/>
              <a:t>‹#›</a:t>
            </a:fld>
            <a:endParaRPr lang="tr-TR"/>
          </a:p>
        </p:txBody>
      </p:sp>
    </p:spTree>
    <p:extLst>
      <p:ext uri="{BB962C8B-B14F-4D97-AF65-F5344CB8AC3E}">
        <p14:creationId xmlns:p14="http://schemas.microsoft.com/office/powerpoint/2010/main" val="12274378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539552" y="1124744"/>
            <a:ext cx="7772400" cy="2592288"/>
          </a:xfrm>
        </p:spPr>
        <p:style>
          <a:lnRef idx="3">
            <a:schemeClr val="lt1"/>
          </a:lnRef>
          <a:fillRef idx="1">
            <a:schemeClr val="accent2"/>
          </a:fillRef>
          <a:effectRef idx="1">
            <a:schemeClr val="accent2"/>
          </a:effectRef>
          <a:fontRef idx="minor">
            <a:schemeClr val="lt1"/>
          </a:fontRef>
        </p:style>
        <p:txBody>
          <a:bodyPr>
            <a:noAutofit/>
          </a:bodyPr>
          <a:lstStyle/>
          <a:p>
            <a:r>
              <a:rPr lang="tr-TR" sz="5400" dirty="0" smtClean="0"/>
              <a:t>HEMŞİRELİK EĞİTİMİNDE AKREDİTASYON</a:t>
            </a:r>
            <a:endParaRPr lang="tr-TR" sz="5400" dirty="0"/>
          </a:p>
        </p:txBody>
      </p:sp>
      <p:sp>
        <p:nvSpPr>
          <p:cNvPr id="3" name="Alt Başlık 2"/>
          <p:cNvSpPr>
            <a:spLocks noGrp="1"/>
          </p:cNvSpPr>
          <p:nvPr>
            <p:ph type="subTitle" idx="1"/>
          </p:nvPr>
        </p:nvSpPr>
        <p:spPr>
          <a:xfrm>
            <a:off x="1331640" y="4293096"/>
            <a:ext cx="6400800" cy="1752600"/>
          </a:xfrm>
        </p:spPr>
        <p:style>
          <a:lnRef idx="0">
            <a:schemeClr val="accent4"/>
          </a:lnRef>
          <a:fillRef idx="3">
            <a:schemeClr val="accent4"/>
          </a:fillRef>
          <a:effectRef idx="3">
            <a:schemeClr val="accent4"/>
          </a:effectRef>
          <a:fontRef idx="minor">
            <a:schemeClr val="lt1"/>
          </a:fontRef>
        </p:style>
        <p:txBody>
          <a:bodyPr>
            <a:normAutofit/>
          </a:bodyPr>
          <a:lstStyle/>
          <a:p>
            <a:r>
              <a:rPr lang="tr-TR" sz="2800" dirty="0" err="1" smtClean="0">
                <a:solidFill>
                  <a:schemeClr val="bg1"/>
                </a:solidFill>
              </a:rPr>
              <a:t>Yrd.Doç.Dr</a:t>
            </a:r>
            <a:r>
              <a:rPr lang="tr-TR" sz="2800" dirty="0" smtClean="0">
                <a:solidFill>
                  <a:schemeClr val="bg1"/>
                </a:solidFill>
              </a:rPr>
              <a:t>. Serap </a:t>
            </a:r>
            <a:r>
              <a:rPr lang="tr-TR" sz="2800" dirty="0" smtClean="0">
                <a:solidFill>
                  <a:schemeClr val="bg1"/>
                </a:solidFill>
              </a:rPr>
              <a:t>SÖKMEN</a:t>
            </a:r>
          </a:p>
          <a:p>
            <a:r>
              <a:rPr lang="tr-TR" sz="2800" dirty="0" smtClean="0">
                <a:solidFill>
                  <a:schemeClr val="bg1"/>
                </a:solidFill>
              </a:rPr>
              <a:t>Atatürk Üniversitesi Sağlık Bilimleri Fakültesi</a:t>
            </a:r>
          </a:p>
        </p:txBody>
      </p:sp>
    </p:spTree>
    <p:extLst>
      <p:ext uri="{BB962C8B-B14F-4D97-AF65-F5344CB8AC3E}">
        <p14:creationId xmlns:p14="http://schemas.microsoft.com/office/powerpoint/2010/main" val="23594021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dirty="0"/>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1622797691"/>
              </p:ext>
            </p:extLst>
          </p:nvPr>
        </p:nvGraphicFramePr>
        <p:xfrm>
          <a:off x="251520" y="3403164"/>
          <a:ext cx="8568952" cy="3122178"/>
        </p:xfrm>
        <a:graphic>
          <a:graphicData uri="http://schemas.openxmlformats.org/drawingml/2006/table">
            <a:tbl>
              <a:tblPr/>
              <a:tblGrid>
                <a:gridCol w="8568952"/>
              </a:tblGrid>
              <a:tr h="246155">
                <a:tc>
                  <a:txBody>
                    <a:bodyPr/>
                    <a:lstStyle/>
                    <a:p>
                      <a:endParaRPr lang="tr-TR" sz="1200" dirty="0"/>
                    </a:p>
                  </a:txBody>
                  <a:tcPr marL="32683" marR="32683" marT="32683" marB="32683">
                    <a:lnL>
                      <a:noFill/>
                    </a:lnL>
                    <a:lnR>
                      <a:noFill/>
                    </a:lnR>
                    <a:lnT>
                      <a:noFill/>
                    </a:lnT>
                    <a:lnB>
                      <a:noFill/>
                    </a:lnB>
                  </a:tcPr>
                </a:tc>
              </a:tr>
              <a:tr h="246155">
                <a:tc>
                  <a:txBody>
                    <a:bodyPr/>
                    <a:lstStyle/>
                    <a:p>
                      <a:endParaRPr lang="tr-TR" sz="1200"/>
                    </a:p>
                  </a:txBody>
                  <a:tcPr marL="32683" marR="32683" marT="32683" marB="32683">
                    <a:lnL>
                      <a:noFill/>
                    </a:lnL>
                    <a:lnR>
                      <a:noFill/>
                    </a:lnR>
                    <a:lnT>
                      <a:noFill/>
                    </a:lnT>
                    <a:lnB>
                      <a:noFill/>
                    </a:lnB>
                    <a:solidFill>
                      <a:srgbClr val="FFFFFF"/>
                    </a:solidFill>
                  </a:tcPr>
                </a:tc>
              </a:tr>
              <a:tr h="181571">
                <a:tc>
                  <a:txBody>
                    <a:bodyPr/>
                    <a:lstStyle/>
                    <a:p>
                      <a:pPr algn="l"/>
                      <a:r>
                        <a:rPr lang="en-US" sz="1200">
                          <a:effectLst/>
                          <a:latin typeface="Arial"/>
                        </a:rPr>
                        <a:t>Tanner on this achievement and recognition of her ongoing contributions to higher education.</a:t>
                      </a:r>
                    </a:p>
                  </a:txBody>
                  <a:tcPr marL="0" marR="0" marT="0" marB="0">
                    <a:lnL>
                      <a:noFill/>
                    </a:lnL>
                    <a:lnR>
                      <a:noFill/>
                    </a:lnR>
                    <a:lnT>
                      <a:noFill/>
                    </a:lnT>
                    <a:lnB>
                      <a:noFill/>
                    </a:lnB>
                    <a:solidFill>
                      <a:srgbClr val="FFFFFF"/>
                    </a:solidFill>
                  </a:tcPr>
                </a:tc>
              </a:tr>
              <a:tr h="246155">
                <a:tc>
                  <a:txBody>
                    <a:bodyPr/>
                    <a:lstStyle/>
                    <a:p>
                      <a:endParaRPr lang="tr-TR" sz="1200"/>
                    </a:p>
                  </a:txBody>
                  <a:tcPr marL="32683" marR="32683" marT="32683" marB="32683">
                    <a:lnL>
                      <a:noFill/>
                    </a:lnL>
                    <a:lnR>
                      <a:noFill/>
                    </a:lnR>
                    <a:lnT>
                      <a:noFill/>
                    </a:lnT>
                    <a:lnB>
                      <a:noFill/>
                    </a:lnB>
                    <a:solidFill>
                      <a:srgbClr val="FFFFFF"/>
                    </a:solidFill>
                  </a:tcPr>
                </a:tc>
              </a:tr>
              <a:tr h="181571">
                <a:tc>
                  <a:txBody>
                    <a:bodyPr/>
                    <a:lstStyle/>
                    <a:p>
                      <a:pPr algn="l"/>
                      <a:r>
                        <a:rPr lang="en-US" sz="1200" b="1">
                          <a:solidFill>
                            <a:srgbClr val="FFFFFF"/>
                          </a:solidFill>
                          <a:effectLst/>
                          <a:latin typeface="Arial"/>
                        </a:rPr>
                        <a:t>THE NLNAC CONTINUES TO SERVE AS THE MODEL FOR ACCREDITATION IN KOREA</a:t>
                      </a:r>
                      <a:endParaRPr lang="en-US" sz="1200">
                        <a:effectLst/>
                        <a:latin typeface="Arial"/>
                      </a:endParaRPr>
                    </a:p>
                  </a:txBody>
                  <a:tcPr marL="0" marR="0" marT="0" marB="0" anchor="ctr">
                    <a:lnL>
                      <a:noFill/>
                    </a:lnL>
                    <a:lnR>
                      <a:noFill/>
                    </a:lnR>
                    <a:lnT>
                      <a:noFill/>
                    </a:lnT>
                    <a:lnB>
                      <a:noFill/>
                    </a:lnB>
                    <a:solidFill>
                      <a:srgbClr val="FF0000"/>
                    </a:solidFill>
                  </a:tcPr>
                </a:tc>
              </a:tr>
              <a:tr h="1994736">
                <a:tc>
                  <a:txBody>
                    <a:bodyPr/>
                    <a:lstStyle/>
                    <a:p>
                      <a:pPr algn="l"/>
                      <a:r>
                        <a:rPr lang="en-US" sz="1200" dirty="0">
                          <a:effectLst/>
                          <a:latin typeface="Arial"/>
                        </a:rPr>
                        <a:t/>
                      </a:r>
                      <a:br>
                        <a:rPr lang="en-US" sz="1200" dirty="0">
                          <a:effectLst/>
                          <a:latin typeface="Arial"/>
                        </a:rPr>
                      </a:br>
                      <a:r>
                        <a:rPr lang="en-US" sz="1200" dirty="0">
                          <a:effectLst/>
                          <a:latin typeface="Arial"/>
                        </a:rPr>
                        <a:t>As part of its ongoing support of efforts in Korea to establish an accrediting agency for the nursing programs, NLNAC participated in a nationwide meeting of faculty and nurse administrators in Korea in January 2012. Dr. Sharon Tanner, CEO, visited in 2007 along with Dr. Grace Newsome, and conducted several presentations related to accreditation processes, peer review, and quality evaluation. In that earlier visit, Dr. Tanner and Dr. Newsome also visited several universities and met with faculty and nursing leaders to discuss the establishment of accreditation in Korea. This month, Dr. Suzette Farmer, Associate Director of the NLNAC, presented information related to accreditation and also outcomes assessment practices of the NLNAC. In addition, Dr. Farmer visited with Korea’s nursing leaders to discuss the progress of accreditation for the nursing educational programs as well as their interest in strengthening the assessment of student learning and program outcomes. The NLNAC acknowledges its international colleagues in Korea’s nursing community for their commitment to quality in nursing education through accreditation.</a:t>
                      </a:r>
                    </a:p>
                  </a:txBody>
                  <a:tcPr marL="0" marR="0" marT="0" marB="0">
                    <a:lnL>
                      <a:noFill/>
                    </a:lnL>
                    <a:lnR>
                      <a:noFill/>
                    </a:lnR>
                    <a:lnT>
                      <a:noFill/>
                    </a:lnT>
                    <a:lnB>
                      <a:noFill/>
                    </a:lnB>
                    <a:solidFill>
                      <a:srgbClr val="FFFFFF"/>
                    </a:solidFill>
                  </a:tcPr>
                </a:tc>
              </a:tr>
            </a:tbl>
          </a:graphicData>
        </a:graphic>
      </p:graphicFrame>
      <p:pic>
        <p:nvPicPr>
          <p:cNvPr id="1025" name="Picture 1" descr="http://www.nlnac.org/bridges/Vol6No1/images/kab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836712"/>
            <a:ext cx="8136904" cy="3384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9572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025"/>
                                        </p:tgtEl>
                                        <p:attrNameLst>
                                          <p:attrName>style.visibility</p:attrName>
                                        </p:attrNameLst>
                                      </p:cBhvr>
                                      <p:to>
                                        <p:strVal val="visible"/>
                                      </p:to>
                                    </p:set>
                                    <p:animEffect transition="in" filter="randombar(horizontal)">
                                      <p:cBhvr>
                                        <p:cTn id="7" dur="500"/>
                                        <p:tgtEl>
                                          <p:spTgt spid="10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r>
              <a:rPr lang="en-US" dirty="0"/>
              <a:t>There are 91 nursing schools in Canada and 60 are accredited.</a:t>
            </a:r>
            <a:endParaRPr lang="tr-TR" dirty="0"/>
          </a:p>
        </p:txBody>
      </p:sp>
      <p:sp>
        <p:nvSpPr>
          <p:cNvPr id="5" name="Dikdörtgen 4"/>
          <p:cNvSpPr/>
          <p:nvPr/>
        </p:nvSpPr>
        <p:spPr>
          <a:xfrm>
            <a:off x="755576" y="3212976"/>
            <a:ext cx="7830616" cy="2308324"/>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r>
              <a:rPr lang="en-US" dirty="0"/>
              <a:t>Canadian Association of Schools of Nursing</a:t>
            </a:r>
          </a:p>
          <a:p>
            <a:r>
              <a:rPr lang="en-US" dirty="0"/>
              <a:t>(CASN) Accredited </a:t>
            </a:r>
            <a:r>
              <a:rPr lang="en-US" dirty="0" err="1"/>
              <a:t>Programme</a:t>
            </a:r>
            <a:r>
              <a:rPr lang="en-US" dirty="0"/>
              <a:t> and board member of the Global Alliance</a:t>
            </a:r>
          </a:p>
          <a:p>
            <a:r>
              <a:rPr lang="en-US" dirty="0"/>
              <a:t>Nursing Education and Scholarship (GANES), shared the work of CASN in</a:t>
            </a:r>
          </a:p>
          <a:p>
            <a:r>
              <a:rPr lang="en-US" dirty="0"/>
              <a:t>accreditation of nursing </a:t>
            </a:r>
            <a:r>
              <a:rPr lang="en-US" dirty="0" err="1"/>
              <a:t>programmes</a:t>
            </a:r>
            <a:r>
              <a:rPr lang="en-US" dirty="0"/>
              <a:t>. GANES founder members were</a:t>
            </a:r>
          </a:p>
          <a:p>
            <a:r>
              <a:rPr lang="en-US" dirty="0"/>
              <a:t>CASN, the Council of Deans and Heads of UK University Faculties for</a:t>
            </a:r>
          </a:p>
          <a:p>
            <a:r>
              <a:rPr lang="en-US" dirty="0"/>
              <a:t>Nursing and Health Professionals, the American Association of Colleges of</a:t>
            </a:r>
          </a:p>
          <a:p>
            <a:r>
              <a:rPr lang="en-US" dirty="0"/>
              <a:t>Nursing and the Council of Deans of Nursing and Midwifery (Australia and</a:t>
            </a:r>
          </a:p>
          <a:p>
            <a:r>
              <a:rPr lang="en-US" dirty="0"/>
              <a:t>New Zealand). The mandate of GANES is excellence</a:t>
            </a:r>
            <a:endParaRPr lang="tr-TR" dirty="0"/>
          </a:p>
        </p:txBody>
      </p:sp>
      <p:sp>
        <p:nvSpPr>
          <p:cNvPr id="4" name="Başlık 3"/>
          <p:cNvSpPr>
            <a:spLocks noGrp="1"/>
          </p:cNvSpPr>
          <p:nvPr>
            <p:ph type="title"/>
          </p:nvPr>
        </p:nvSpPr>
        <p:spPr>
          <a:xfrm rot="20710911">
            <a:off x="566414" y="743337"/>
            <a:ext cx="8229600" cy="3946450"/>
          </a:xfrm>
        </p:spPr>
        <p:style>
          <a:lnRef idx="0">
            <a:schemeClr val="accent5"/>
          </a:lnRef>
          <a:fillRef idx="3">
            <a:schemeClr val="accent5"/>
          </a:fillRef>
          <a:effectRef idx="3">
            <a:schemeClr val="accent5"/>
          </a:effectRef>
          <a:fontRef idx="minor">
            <a:schemeClr val="lt1"/>
          </a:fontRef>
        </p:style>
        <p:txBody>
          <a:bodyPr>
            <a:normAutofit/>
          </a:bodyPr>
          <a:lstStyle/>
          <a:p>
            <a:r>
              <a:rPr lang="en-US" sz="2800" dirty="0"/>
              <a:t>The South-East Asia Nursing and Midwifery</a:t>
            </a:r>
            <a:br>
              <a:rPr lang="en-US" sz="2800" dirty="0"/>
            </a:br>
            <a:r>
              <a:rPr lang="en-US" sz="2800" dirty="0"/>
              <a:t>Educational Institutions Network (SEANMEIN) was formed to strengthen the</a:t>
            </a:r>
            <a:br>
              <a:rPr lang="en-US" sz="2800" dirty="0"/>
            </a:br>
            <a:r>
              <a:rPr lang="en-US" sz="2800" dirty="0"/>
              <a:t>capacity of nursing and midwifery education in the Region through</a:t>
            </a:r>
            <a:br>
              <a:rPr lang="en-US" sz="2800" dirty="0"/>
            </a:br>
            <a:r>
              <a:rPr lang="tr-TR" sz="2800" dirty="0" err="1"/>
              <a:t>institutional</a:t>
            </a:r>
            <a:r>
              <a:rPr lang="tr-TR" sz="2800" dirty="0"/>
              <a:t> </a:t>
            </a:r>
            <a:r>
              <a:rPr lang="tr-TR" sz="2800" dirty="0" err="1"/>
              <a:t>capacity</a:t>
            </a:r>
            <a:r>
              <a:rPr lang="tr-TR" sz="2800" dirty="0"/>
              <a:t> </a:t>
            </a:r>
            <a:r>
              <a:rPr lang="tr-TR" sz="2800" dirty="0" err="1"/>
              <a:t>building</a:t>
            </a:r>
            <a:r>
              <a:rPr lang="tr-TR" sz="2800" dirty="0"/>
              <a:t>.</a:t>
            </a:r>
            <a:endParaRPr lang="tr-TR" sz="2800" dirty="0"/>
          </a:p>
        </p:txBody>
      </p:sp>
      <p:sp>
        <p:nvSpPr>
          <p:cNvPr id="6" name="Metin kutusu 5"/>
          <p:cNvSpPr txBox="1"/>
          <p:nvPr/>
        </p:nvSpPr>
        <p:spPr>
          <a:xfrm>
            <a:off x="1403648" y="1700808"/>
            <a:ext cx="6676960" cy="2800767"/>
          </a:xfrm>
          <a:prstGeom prst="rect">
            <a:avLst/>
          </a:prstGeom>
        </p:spPr>
        <p:style>
          <a:lnRef idx="1">
            <a:schemeClr val="accent4"/>
          </a:lnRef>
          <a:fillRef idx="3">
            <a:schemeClr val="accent4"/>
          </a:fillRef>
          <a:effectRef idx="2">
            <a:schemeClr val="accent4"/>
          </a:effectRef>
          <a:fontRef idx="minor">
            <a:schemeClr val="lt1"/>
          </a:fontRef>
        </p:style>
        <p:txBody>
          <a:bodyPr wrap="square" rtlCol="0">
            <a:spAutoFit/>
          </a:bodyPr>
          <a:lstStyle/>
          <a:p>
            <a:pPr algn="ctr"/>
            <a:r>
              <a:rPr lang="tr-TR" sz="4400" dirty="0" smtClean="0"/>
              <a:t>Avrupa onkoloji hemşireliği derneği…</a:t>
            </a:r>
          </a:p>
          <a:p>
            <a:pPr algn="ctr"/>
            <a:r>
              <a:rPr lang="tr-TR" sz="4400" dirty="0" smtClean="0"/>
              <a:t>Veteriner hemşireliği derneği …</a:t>
            </a:r>
          </a:p>
        </p:txBody>
      </p:sp>
    </p:spTree>
    <p:extLst>
      <p:ext uri="{BB962C8B-B14F-4D97-AF65-F5344CB8AC3E}">
        <p14:creationId xmlns:p14="http://schemas.microsoft.com/office/powerpoint/2010/main" val="1645596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26"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down)">
                                      <p:cBhvr>
                                        <p:cTn id="21" dur="580">
                                          <p:stCondLst>
                                            <p:cond delay="0"/>
                                          </p:stCondLst>
                                        </p:cTn>
                                        <p:tgtEl>
                                          <p:spTgt spid="6"/>
                                        </p:tgtEl>
                                      </p:cBhvr>
                                    </p:animEffect>
                                    <p:anim calcmode="lin" valueType="num">
                                      <p:cBhvr>
                                        <p:cTn id="22"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3"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4"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5"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6"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7" dur="26">
                                          <p:stCondLst>
                                            <p:cond delay="650"/>
                                          </p:stCondLst>
                                        </p:cTn>
                                        <p:tgtEl>
                                          <p:spTgt spid="6"/>
                                        </p:tgtEl>
                                      </p:cBhvr>
                                      <p:to x="100000" y="60000"/>
                                    </p:animScale>
                                    <p:animScale>
                                      <p:cBhvr>
                                        <p:cTn id="28" dur="166" decel="50000">
                                          <p:stCondLst>
                                            <p:cond delay="676"/>
                                          </p:stCondLst>
                                        </p:cTn>
                                        <p:tgtEl>
                                          <p:spTgt spid="6"/>
                                        </p:tgtEl>
                                      </p:cBhvr>
                                      <p:to x="100000" y="100000"/>
                                    </p:animScale>
                                    <p:animScale>
                                      <p:cBhvr>
                                        <p:cTn id="29" dur="26">
                                          <p:stCondLst>
                                            <p:cond delay="1312"/>
                                          </p:stCondLst>
                                        </p:cTn>
                                        <p:tgtEl>
                                          <p:spTgt spid="6"/>
                                        </p:tgtEl>
                                      </p:cBhvr>
                                      <p:to x="100000" y="80000"/>
                                    </p:animScale>
                                    <p:animScale>
                                      <p:cBhvr>
                                        <p:cTn id="30" dur="166" decel="50000">
                                          <p:stCondLst>
                                            <p:cond delay="1338"/>
                                          </p:stCondLst>
                                        </p:cTn>
                                        <p:tgtEl>
                                          <p:spTgt spid="6"/>
                                        </p:tgtEl>
                                      </p:cBhvr>
                                      <p:to x="100000" y="100000"/>
                                    </p:animScale>
                                    <p:animScale>
                                      <p:cBhvr>
                                        <p:cTn id="31" dur="26">
                                          <p:stCondLst>
                                            <p:cond delay="1642"/>
                                          </p:stCondLst>
                                        </p:cTn>
                                        <p:tgtEl>
                                          <p:spTgt spid="6"/>
                                        </p:tgtEl>
                                      </p:cBhvr>
                                      <p:to x="100000" y="90000"/>
                                    </p:animScale>
                                    <p:animScale>
                                      <p:cBhvr>
                                        <p:cTn id="32" dur="166" decel="50000">
                                          <p:stCondLst>
                                            <p:cond delay="1668"/>
                                          </p:stCondLst>
                                        </p:cTn>
                                        <p:tgtEl>
                                          <p:spTgt spid="6"/>
                                        </p:tgtEl>
                                      </p:cBhvr>
                                      <p:to x="100000" y="100000"/>
                                    </p:animScale>
                                    <p:animScale>
                                      <p:cBhvr>
                                        <p:cTn id="33" dur="26">
                                          <p:stCondLst>
                                            <p:cond delay="1808"/>
                                          </p:stCondLst>
                                        </p:cTn>
                                        <p:tgtEl>
                                          <p:spTgt spid="6"/>
                                        </p:tgtEl>
                                      </p:cBhvr>
                                      <p:to x="100000" y="95000"/>
                                    </p:animScale>
                                    <p:animScale>
                                      <p:cBhvr>
                                        <p:cTn id="34"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animBg="1"/>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539552" y="332656"/>
            <a:ext cx="8229600" cy="1143000"/>
          </a:xfrm>
        </p:spPr>
        <p:txBody>
          <a:bodyPr>
            <a:normAutofit fontScale="90000"/>
          </a:bodyPr>
          <a:lstStyle/>
          <a:p>
            <a:r>
              <a:rPr lang="tr-TR" dirty="0" smtClean="0"/>
              <a:t>Türkiye’de Hemşirelik Eğitiminde Kalite- Akreditasyon</a:t>
            </a:r>
            <a:endParaRPr lang="tr-TR" dirty="0"/>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98573140"/>
              </p:ext>
            </p:extLst>
          </p:nvPr>
        </p:nvGraphicFramePr>
        <p:xfrm>
          <a:off x="539552" y="1412776"/>
          <a:ext cx="8229600" cy="50014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23392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graphicEl>
                                              <a:dgm id="{02ECDF78-ACBB-489D-B66B-D9BDE777EDB5}"/>
                                            </p:graphicEl>
                                          </p:spTgt>
                                        </p:tgtEl>
                                        <p:attrNameLst>
                                          <p:attrName>style.visibility</p:attrName>
                                        </p:attrNameLst>
                                      </p:cBhvr>
                                      <p:to>
                                        <p:strVal val="visible"/>
                                      </p:to>
                                    </p:set>
                                    <p:animEffect transition="in" filter="wipe(down)">
                                      <p:cBhvr>
                                        <p:cTn id="7" dur="580">
                                          <p:stCondLst>
                                            <p:cond delay="0"/>
                                          </p:stCondLst>
                                        </p:cTn>
                                        <p:tgtEl>
                                          <p:spTgt spid="4">
                                            <p:graphicEl>
                                              <a:dgm id="{02ECDF78-ACBB-489D-B66B-D9BDE777EDB5}"/>
                                            </p:graphicEl>
                                          </p:spTgt>
                                        </p:tgtEl>
                                      </p:cBhvr>
                                    </p:animEffect>
                                    <p:anim calcmode="lin" valueType="num">
                                      <p:cBhvr>
                                        <p:cTn id="8" dur="1822" tmFilter="0,0; 0.14,0.36; 0.43,0.73; 0.71,0.91; 1.0,1.0">
                                          <p:stCondLst>
                                            <p:cond delay="0"/>
                                          </p:stCondLst>
                                        </p:cTn>
                                        <p:tgtEl>
                                          <p:spTgt spid="4">
                                            <p:graphicEl>
                                              <a:dgm id="{02ECDF78-ACBB-489D-B66B-D9BDE777EDB5}"/>
                                            </p:graphic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graphicEl>
                                              <a:dgm id="{02ECDF78-ACBB-489D-B66B-D9BDE777EDB5}"/>
                                            </p:graphic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graphicEl>
                                              <a:dgm id="{02ECDF78-ACBB-489D-B66B-D9BDE777EDB5}"/>
                                            </p:graphic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graphicEl>
                                              <a:dgm id="{02ECDF78-ACBB-489D-B66B-D9BDE777EDB5}"/>
                                            </p:graphic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graphicEl>
                                              <a:dgm id="{02ECDF78-ACBB-489D-B66B-D9BDE777EDB5}"/>
                                            </p:graphic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graphicEl>
                                              <a:dgm id="{02ECDF78-ACBB-489D-B66B-D9BDE777EDB5}"/>
                                            </p:graphicEl>
                                          </p:spTgt>
                                        </p:tgtEl>
                                      </p:cBhvr>
                                      <p:to x="100000" y="60000"/>
                                    </p:animScale>
                                    <p:animScale>
                                      <p:cBhvr>
                                        <p:cTn id="14" dur="166" decel="50000">
                                          <p:stCondLst>
                                            <p:cond delay="676"/>
                                          </p:stCondLst>
                                        </p:cTn>
                                        <p:tgtEl>
                                          <p:spTgt spid="4">
                                            <p:graphicEl>
                                              <a:dgm id="{02ECDF78-ACBB-489D-B66B-D9BDE777EDB5}"/>
                                            </p:graphicEl>
                                          </p:spTgt>
                                        </p:tgtEl>
                                      </p:cBhvr>
                                      <p:to x="100000" y="100000"/>
                                    </p:animScale>
                                    <p:animScale>
                                      <p:cBhvr>
                                        <p:cTn id="15" dur="26">
                                          <p:stCondLst>
                                            <p:cond delay="1312"/>
                                          </p:stCondLst>
                                        </p:cTn>
                                        <p:tgtEl>
                                          <p:spTgt spid="4">
                                            <p:graphicEl>
                                              <a:dgm id="{02ECDF78-ACBB-489D-B66B-D9BDE777EDB5}"/>
                                            </p:graphicEl>
                                          </p:spTgt>
                                        </p:tgtEl>
                                      </p:cBhvr>
                                      <p:to x="100000" y="80000"/>
                                    </p:animScale>
                                    <p:animScale>
                                      <p:cBhvr>
                                        <p:cTn id="16" dur="166" decel="50000">
                                          <p:stCondLst>
                                            <p:cond delay="1338"/>
                                          </p:stCondLst>
                                        </p:cTn>
                                        <p:tgtEl>
                                          <p:spTgt spid="4">
                                            <p:graphicEl>
                                              <a:dgm id="{02ECDF78-ACBB-489D-B66B-D9BDE777EDB5}"/>
                                            </p:graphicEl>
                                          </p:spTgt>
                                        </p:tgtEl>
                                      </p:cBhvr>
                                      <p:to x="100000" y="100000"/>
                                    </p:animScale>
                                    <p:animScale>
                                      <p:cBhvr>
                                        <p:cTn id="17" dur="26">
                                          <p:stCondLst>
                                            <p:cond delay="1642"/>
                                          </p:stCondLst>
                                        </p:cTn>
                                        <p:tgtEl>
                                          <p:spTgt spid="4">
                                            <p:graphicEl>
                                              <a:dgm id="{02ECDF78-ACBB-489D-B66B-D9BDE777EDB5}"/>
                                            </p:graphicEl>
                                          </p:spTgt>
                                        </p:tgtEl>
                                      </p:cBhvr>
                                      <p:to x="100000" y="90000"/>
                                    </p:animScale>
                                    <p:animScale>
                                      <p:cBhvr>
                                        <p:cTn id="18" dur="166" decel="50000">
                                          <p:stCondLst>
                                            <p:cond delay="1668"/>
                                          </p:stCondLst>
                                        </p:cTn>
                                        <p:tgtEl>
                                          <p:spTgt spid="4">
                                            <p:graphicEl>
                                              <a:dgm id="{02ECDF78-ACBB-489D-B66B-D9BDE777EDB5}"/>
                                            </p:graphicEl>
                                          </p:spTgt>
                                        </p:tgtEl>
                                      </p:cBhvr>
                                      <p:to x="100000" y="100000"/>
                                    </p:animScale>
                                    <p:animScale>
                                      <p:cBhvr>
                                        <p:cTn id="19" dur="26">
                                          <p:stCondLst>
                                            <p:cond delay="1808"/>
                                          </p:stCondLst>
                                        </p:cTn>
                                        <p:tgtEl>
                                          <p:spTgt spid="4">
                                            <p:graphicEl>
                                              <a:dgm id="{02ECDF78-ACBB-489D-B66B-D9BDE777EDB5}"/>
                                            </p:graphicEl>
                                          </p:spTgt>
                                        </p:tgtEl>
                                      </p:cBhvr>
                                      <p:to x="100000" y="95000"/>
                                    </p:animScale>
                                    <p:animScale>
                                      <p:cBhvr>
                                        <p:cTn id="20" dur="166" decel="50000">
                                          <p:stCondLst>
                                            <p:cond delay="1834"/>
                                          </p:stCondLst>
                                        </p:cTn>
                                        <p:tgtEl>
                                          <p:spTgt spid="4">
                                            <p:graphicEl>
                                              <a:dgm id="{02ECDF78-ACBB-489D-B66B-D9BDE777EDB5}"/>
                                            </p:graphic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4">
                                            <p:graphicEl>
                                              <a:dgm id="{237C1C46-CBAC-4512-957E-67F90BA5862E}"/>
                                            </p:graphicEl>
                                          </p:spTgt>
                                        </p:tgtEl>
                                        <p:attrNameLst>
                                          <p:attrName>style.visibility</p:attrName>
                                        </p:attrNameLst>
                                      </p:cBhvr>
                                      <p:to>
                                        <p:strVal val="visible"/>
                                      </p:to>
                                    </p:set>
                                    <p:animEffect transition="in" filter="wipe(down)">
                                      <p:cBhvr>
                                        <p:cTn id="25" dur="580">
                                          <p:stCondLst>
                                            <p:cond delay="0"/>
                                          </p:stCondLst>
                                        </p:cTn>
                                        <p:tgtEl>
                                          <p:spTgt spid="4">
                                            <p:graphicEl>
                                              <a:dgm id="{237C1C46-CBAC-4512-957E-67F90BA5862E}"/>
                                            </p:graphicEl>
                                          </p:spTgt>
                                        </p:tgtEl>
                                      </p:cBhvr>
                                    </p:animEffect>
                                    <p:anim calcmode="lin" valueType="num">
                                      <p:cBhvr>
                                        <p:cTn id="26" dur="1822" tmFilter="0,0; 0.14,0.36; 0.43,0.73; 0.71,0.91; 1.0,1.0">
                                          <p:stCondLst>
                                            <p:cond delay="0"/>
                                          </p:stCondLst>
                                        </p:cTn>
                                        <p:tgtEl>
                                          <p:spTgt spid="4">
                                            <p:graphicEl>
                                              <a:dgm id="{237C1C46-CBAC-4512-957E-67F90BA5862E}"/>
                                            </p:graphic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4">
                                            <p:graphicEl>
                                              <a:dgm id="{237C1C46-CBAC-4512-957E-67F90BA5862E}"/>
                                            </p:graphic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4">
                                            <p:graphicEl>
                                              <a:dgm id="{237C1C46-CBAC-4512-957E-67F90BA5862E}"/>
                                            </p:graphic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4">
                                            <p:graphicEl>
                                              <a:dgm id="{237C1C46-CBAC-4512-957E-67F90BA5862E}"/>
                                            </p:graphic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4">
                                            <p:graphicEl>
                                              <a:dgm id="{237C1C46-CBAC-4512-957E-67F90BA5862E}"/>
                                            </p:graphic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4">
                                            <p:graphicEl>
                                              <a:dgm id="{237C1C46-CBAC-4512-957E-67F90BA5862E}"/>
                                            </p:graphicEl>
                                          </p:spTgt>
                                        </p:tgtEl>
                                      </p:cBhvr>
                                      <p:to x="100000" y="60000"/>
                                    </p:animScale>
                                    <p:animScale>
                                      <p:cBhvr>
                                        <p:cTn id="32" dur="166" decel="50000">
                                          <p:stCondLst>
                                            <p:cond delay="676"/>
                                          </p:stCondLst>
                                        </p:cTn>
                                        <p:tgtEl>
                                          <p:spTgt spid="4">
                                            <p:graphicEl>
                                              <a:dgm id="{237C1C46-CBAC-4512-957E-67F90BA5862E}"/>
                                            </p:graphicEl>
                                          </p:spTgt>
                                        </p:tgtEl>
                                      </p:cBhvr>
                                      <p:to x="100000" y="100000"/>
                                    </p:animScale>
                                    <p:animScale>
                                      <p:cBhvr>
                                        <p:cTn id="33" dur="26">
                                          <p:stCondLst>
                                            <p:cond delay="1312"/>
                                          </p:stCondLst>
                                        </p:cTn>
                                        <p:tgtEl>
                                          <p:spTgt spid="4">
                                            <p:graphicEl>
                                              <a:dgm id="{237C1C46-CBAC-4512-957E-67F90BA5862E}"/>
                                            </p:graphicEl>
                                          </p:spTgt>
                                        </p:tgtEl>
                                      </p:cBhvr>
                                      <p:to x="100000" y="80000"/>
                                    </p:animScale>
                                    <p:animScale>
                                      <p:cBhvr>
                                        <p:cTn id="34" dur="166" decel="50000">
                                          <p:stCondLst>
                                            <p:cond delay="1338"/>
                                          </p:stCondLst>
                                        </p:cTn>
                                        <p:tgtEl>
                                          <p:spTgt spid="4">
                                            <p:graphicEl>
                                              <a:dgm id="{237C1C46-CBAC-4512-957E-67F90BA5862E}"/>
                                            </p:graphicEl>
                                          </p:spTgt>
                                        </p:tgtEl>
                                      </p:cBhvr>
                                      <p:to x="100000" y="100000"/>
                                    </p:animScale>
                                    <p:animScale>
                                      <p:cBhvr>
                                        <p:cTn id="35" dur="26">
                                          <p:stCondLst>
                                            <p:cond delay="1642"/>
                                          </p:stCondLst>
                                        </p:cTn>
                                        <p:tgtEl>
                                          <p:spTgt spid="4">
                                            <p:graphicEl>
                                              <a:dgm id="{237C1C46-CBAC-4512-957E-67F90BA5862E}"/>
                                            </p:graphicEl>
                                          </p:spTgt>
                                        </p:tgtEl>
                                      </p:cBhvr>
                                      <p:to x="100000" y="90000"/>
                                    </p:animScale>
                                    <p:animScale>
                                      <p:cBhvr>
                                        <p:cTn id="36" dur="166" decel="50000">
                                          <p:stCondLst>
                                            <p:cond delay="1668"/>
                                          </p:stCondLst>
                                        </p:cTn>
                                        <p:tgtEl>
                                          <p:spTgt spid="4">
                                            <p:graphicEl>
                                              <a:dgm id="{237C1C46-CBAC-4512-957E-67F90BA5862E}"/>
                                            </p:graphicEl>
                                          </p:spTgt>
                                        </p:tgtEl>
                                      </p:cBhvr>
                                      <p:to x="100000" y="100000"/>
                                    </p:animScale>
                                    <p:animScale>
                                      <p:cBhvr>
                                        <p:cTn id="37" dur="26">
                                          <p:stCondLst>
                                            <p:cond delay="1808"/>
                                          </p:stCondLst>
                                        </p:cTn>
                                        <p:tgtEl>
                                          <p:spTgt spid="4">
                                            <p:graphicEl>
                                              <a:dgm id="{237C1C46-CBAC-4512-957E-67F90BA5862E}"/>
                                            </p:graphicEl>
                                          </p:spTgt>
                                        </p:tgtEl>
                                      </p:cBhvr>
                                      <p:to x="100000" y="95000"/>
                                    </p:animScale>
                                    <p:animScale>
                                      <p:cBhvr>
                                        <p:cTn id="38" dur="166" decel="50000">
                                          <p:stCondLst>
                                            <p:cond delay="1834"/>
                                          </p:stCondLst>
                                        </p:cTn>
                                        <p:tgtEl>
                                          <p:spTgt spid="4">
                                            <p:graphicEl>
                                              <a:dgm id="{237C1C46-CBAC-4512-957E-67F90BA5862E}"/>
                                            </p:graphic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4">
                                            <p:graphicEl>
                                              <a:dgm id="{EABA0AD2-7A2B-4382-AF06-7594A77910DE}"/>
                                            </p:graphicEl>
                                          </p:spTgt>
                                        </p:tgtEl>
                                        <p:attrNameLst>
                                          <p:attrName>style.visibility</p:attrName>
                                        </p:attrNameLst>
                                      </p:cBhvr>
                                      <p:to>
                                        <p:strVal val="visible"/>
                                      </p:to>
                                    </p:set>
                                    <p:animEffect transition="in" filter="wipe(down)">
                                      <p:cBhvr>
                                        <p:cTn id="43" dur="580">
                                          <p:stCondLst>
                                            <p:cond delay="0"/>
                                          </p:stCondLst>
                                        </p:cTn>
                                        <p:tgtEl>
                                          <p:spTgt spid="4">
                                            <p:graphicEl>
                                              <a:dgm id="{EABA0AD2-7A2B-4382-AF06-7594A77910DE}"/>
                                            </p:graphicEl>
                                          </p:spTgt>
                                        </p:tgtEl>
                                      </p:cBhvr>
                                    </p:animEffect>
                                    <p:anim calcmode="lin" valueType="num">
                                      <p:cBhvr>
                                        <p:cTn id="44" dur="1822" tmFilter="0,0; 0.14,0.36; 0.43,0.73; 0.71,0.91; 1.0,1.0">
                                          <p:stCondLst>
                                            <p:cond delay="0"/>
                                          </p:stCondLst>
                                        </p:cTn>
                                        <p:tgtEl>
                                          <p:spTgt spid="4">
                                            <p:graphicEl>
                                              <a:dgm id="{EABA0AD2-7A2B-4382-AF06-7594A77910DE}"/>
                                            </p:graphic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4">
                                            <p:graphicEl>
                                              <a:dgm id="{EABA0AD2-7A2B-4382-AF06-7594A77910DE}"/>
                                            </p:graphic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4">
                                            <p:graphicEl>
                                              <a:dgm id="{EABA0AD2-7A2B-4382-AF06-7594A77910DE}"/>
                                            </p:graphic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4">
                                            <p:graphicEl>
                                              <a:dgm id="{EABA0AD2-7A2B-4382-AF06-7594A77910DE}"/>
                                            </p:graphic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4">
                                            <p:graphicEl>
                                              <a:dgm id="{EABA0AD2-7A2B-4382-AF06-7594A77910DE}"/>
                                            </p:graphic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4">
                                            <p:graphicEl>
                                              <a:dgm id="{EABA0AD2-7A2B-4382-AF06-7594A77910DE}"/>
                                            </p:graphicEl>
                                          </p:spTgt>
                                        </p:tgtEl>
                                      </p:cBhvr>
                                      <p:to x="100000" y="60000"/>
                                    </p:animScale>
                                    <p:animScale>
                                      <p:cBhvr>
                                        <p:cTn id="50" dur="166" decel="50000">
                                          <p:stCondLst>
                                            <p:cond delay="676"/>
                                          </p:stCondLst>
                                        </p:cTn>
                                        <p:tgtEl>
                                          <p:spTgt spid="4">
                                            <p:graphicEl>
                                              <a:dgm id="{EABA0AD2-7A2B-4382-AF06-7594A77910DE}"/>
                                            </p:graphicEl>
                                          </p:spTgt>
                                        </p:tgtEl>
                                      </p:cBhvr>
                                      <p:to x="100000" y="100000"/>
                                    </p:animScale>
                                    <p:animScale>
                                      <p:cBhvr>
                                        <p:cTn id="51" dur="26">
                                          <p:stCondLst>
                                            <p:cond delay="1312"/>
                                          </p:stCondLst>
                                        </p:cTn>
                                        <p:tgtEl>
                                          <p:spTgt spid="4">
                                            <p:graphicEl>
                                              <a:dgm id="{EABA0AD2-7A2B-4382-AF06-7594A77910DE}"/>
                                            </p:graphicEl>
                                          </p:spTgt>
                                        </p:tgtEl>
                                      </p:cBhvr>
                                      <p:to x="100000" y="80000"/>
                                    </p:animScale>
                                    <p:animScale>
                                      <p:cBhvr>
                                        <p:cTn id="52" dur="166" decel="50000">
                                          <p:stCondLst>
                                            <p:cond delay="1338"/>
                                          </p:stCondLst>
                                        </p:cTn>
                                        <p:tgtEl>
                                          <p:spTgt spid="4">
                                            <p:graphicEl>
                                              <a:dgm id="{EABA0AD2-7A2B-4382-AF06-7594A77910DE}"/>
                                            </p:graphicEl>
                                          </p:spTgt>
                                        </p:tgtEl>
                                      </p:cBhvr>
                                      <p:to x="100000" y="100000"/>
                                    </p:animScale>
                                    <p:animScale>
                                      <p:cBhvr>
                                        <p:cTn id="53" dur="26">
                                          <p:stCondLst>
                                            <p:cond delay="1642"/>
                                          </p:stCondLst>
                                        </p:cTn>
                                        <p:tgtEl>
                                          <p:spTgt spid="4">
                                            <p:graphicEl>
                                              <a:dgm id="{EABA0AD2-7A2B-4382-AF06-7594A77910DE}"/>
                                            </p:graphicEl>
                                          </p:spTgt>
                                        </p:tgtEl>
                                      </p:cBhvr>
                                      <p:to x="100000" y="90000"/>
                                    </p:animScale>
                                    <p:animScale>
                                      <p:cBhvr>
                                        <p:cTn id="54" dur="166" decel="50000">
                                          <p:stCondLst>
                                            <p:cond delay="1668"/>
                                          </p:stCondLst>
                                        </p:cTn>
                                        <p:tgtEl>
                                          <p:spTgt spid="4">
                                            <p:graphicEl>
                                              <a:dgm id="{EABA0AD2-7A2B-4382-AF06-7594A77910DE}"/>
                                            </p:graphicEl>
                                          </p:spTgt>
                                        </p:tgtEl>
                                      </p:cBhvr>
                                      <p:to x="100000" y="100000"/>
                                    </p:animScale>
                                    <p:animScale>
                                      <p:cBhvr>
                                        <p:cTn id="55" dur="26">
                                          <p:stCondLst>
                                            <p:cond delay="1808"/>
                                          </p:stCondLst>
                                        </p:cTn>
                                        <p:tgtEl>
                                          <p:spTgt spid="4">
                                            <p:graphicEl>
                                              <a:dgm id="{EABA0AD2-7A2B-4382-AF06-7594A77910DE}"/>
                                            </p:graphicEl>
                                          </p:spTgt>
                                        </p:tgtEl>
                                      </p:cBhvr>
                                      <p:to x="100000" y="95000"/>
                                    </p:animScale>
                                    <p:animScale>
                                      <p:cBhvr>
                                        <p:cTn id="56" dur="166" decel="50000">
                                          <p:stCondLst>
                                            <p:cond delay="1834"/>
                                          </p:stCondLst>
                                        </p:cTn>
                                        <p:tgtEl>
                                          <p:spTgt spid="4">
                                            <p:graphicEl>
                                              <a:dgm id="{EABA0AD2-7A2B-4382-AF06-7594A77910DE}"/>
                                            </p:graphic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835696" y="548680"/>
            <a:ext cx="5976664" cy="936104"/>
          </a:xfrm>
          <a:gradFill>
            <a:gsLst>
              <a:gs pos="92000">
                <a:schemeClr val="accent2">
                  <a:lumMod val="60000"/>
                  <a:lumOff val="40000"/>
                </a:schemeClr>
              </a:gs>
              <a:gs pos="98000">
                <a:schemeClr val="accent2">
                  <a:shade val="93000"/>
                  <a:satMod val="130000"/>
                </a:schemeClr>
              </a:gs>
              <a:gs pos="100000">
                <a:schemeClr val="accent2">
                  <a:shade val="94000"/>
                  <a:satMod val="135000"/>
                </a:schemeClr>
              </a:gs>
            </a:gsLst>
          </a:gradFill>
        </p:spPr>
        <p:style>
          <a:lnRef idx="0">
            <a:schemeClr val="accent2"/>
          </a:lnRef>
          <a:fillRef idx="3">
            <a:schemeClr val="accent2"/>
          </a:fillRef>
          <a:effectRef idx="3">
            <a:schemeClr val="accent2"/>
          </a:effectRef>
          <a:fontRef idx="minor">
            <a:schemeClr val="lt1"/>
          </a:fontRef>
        </p:style>
        <p:txBody>
          <a:bodyPr>
            <a:normAutofit/>
          </a:bodyPr>
          <a:lstStyle/>
          <a:p>
            <a:r>
              <a:rPr lang="tr-TR" sz="5400" b="1" dirty="0" smtClean="0"/>
              <a:t>HEMED-HEAK</a:t>
            </a:r>
            <a:endParaRPr lang="tr-TR" sz="5400" b="1" dirty="0"/>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3037732276"/>
              </p:ext>
            </p:extLst>
          </p:nvPr>
        </p:nvGraphicFramePr>
        <p:xfrm>
          <a:off x="683568" y="1484784"/>
          <a:ext cx="8229600" cy="50405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44612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539552" y="116632"/>
            <a:ext cx="8229600" cy="1143000"/>
          </a:xfrm>
        </p:spPr>
        <p:txBody>
          <a:bodyPr>
            <a:normAutofit fontScale="90000"/>
          </a:bodyPr>
          <a:lstStyle/>
          <a:p>
            <a:r>
              <a:rPr lang="tr-TR" dirty="0" smtClean="0">
                <a:solidFill>
                  <a:schemeClr val="accent5">
                    <a:lumMod val="75000"/>
                  </a:schemeClr>
                </a:solidFill>
              </a:rPr>
              <a:t>HEAK</a:t>
            </a:r>
            <a:r>
              <a:rPr lang="tr-TR" dirty="0" smtClean="0"/>
              <a:t/>
            </a:r>
            <a:br>
              <a:rPr lang="tr-TR" dirty="0" smtClean="0"/>
            </a:br>
            <a:r>
              <a:rPr lang="tr-TR" sz="4000" dirty="0">
                <a:solidFill>
                  <a:srgbClr val="FF0000"/>
                </a:solidFill>
              </a:rPr>
              <a:t>(</a:t>
            </a:r>
            <a:r>
              <a:rPr lang="tr-TR" sz="4000" dirty="0" smtClean="0">
                <a:solidFill>
                  <a:srgbClr val="FF0000"/>
                </a:solidFill>
              </a:rPr>
              <a:t>Hemşirelik Eğitimi Akreditasyon Kurulu) </a:t>
            </a:r>
            <a:endParaRPr lang="tr-TR" sz="4000" dirty="0">
              <a:solidFill>
                <a:srgbClr val="FF0000"/>
              </a:solidFill>
            </a:endParaRPr>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887277438"/>
              </p:ext>
            </p:extLst>
          </p:nvPr>
        </p:nvGraphicFramePr>
        <p:xfrm>
          <a:off x="611560" y="1412776"/>
          <a:ext cx="8064896" cy="51454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90707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graphicEl>
                                              <a:dgm id="{C61B3651-89EC-4E3C-9F27-F8F057808D1C}"/>
                                            </p:graphicEl>
                                          </p:spTgt>
                                        </p:tgtEl>
                                        <p:attrNameLst>
                                          <p:attrName>style.visibility</p:attrName>
                                        </p:attrNameLst>
                                      </p:cBhvr>
                                      <p:to>
                                        <p:strVal val="visible"/>
                                      </p:to>
                                    </p:set>
                                    <p:anim calcmode="lin" valueType="num">
                                      <p:cBhvr>
                                        <p:cTn id="7" dur="1000" fill="hold"/>
                                        <p:tgtEl>
                                          <p:spTgt spid="4">
                                            <p:graphicEl>
                                              <a:dgm id="{C61B3651-89EC-4E3C-9F27-F8F057808D1C}"/>
                                            </p:graphicEl>
                                          </p:spTgt>
                                        </p:tgtEl>
                                        <p:attrNameLst>
                                          <p:attrName>ppt_w</p:attrName>
                                        </p:attrNameLst>
                                      </p:cBhvr>
                                      <p:tavLst>
                                        <p:tav tm="0">
                                          <p:val>
                                            <p:fltVal val="0"/>
                                          </p:val>
                                        </p:tav>
                                        <p:tav tm="100000">
                                          <p:val>
                                            <p:strVal val="#ppt_w"/>
                                          </p:val>
                                        </p:tav>
                                      </p:tavLst>
                                    </p:anim>
                                    <p:anim calcmode="lin" valueType="num">
                                      <p:cBhvr>
                                        <p:cTn id="8" dur="1000" fill="hold"/>
                                        <p:tgtEl>
                                          <p:spTgt spid="4">
                                            <p:graphicEl>
                                              <a:dgm id="{C61B3651-89EC-4E3C-9F27-F8F057808D1C}"/>
                                            </p:graphicEl>
                                          </p:spTgt>
                                        </p:tgtEl>
                                        <p:attrNameLst>
                                          <p:attrName>ppt_h</p:attrName>
                                        </p:attrNameLst>
                                      </p:cBhvr>
                                      <p:tavLst>
                                        <p:tav tm="0">
                                          <p:val>
                                            <p:fltVal val="0"/>
                                          </p:val>
                                        </p:tav>
                                        <p:tav tm="100000">
                                          <p:val>
                                            <p:strVal val="#ppt_h"/>
                                          </p:val>
                                        </p:tav>
                                      </p:tavLst>
                                    </p:anim>
                                    <p:anim calcmode="lin" valueType="num">
                                      <p:cBhvr>
                                        <p:cTn id="9" dur="1000" fill="hold"/>
                                        <p:tgtEl>
                                          <p:spTgt spid="4">
                                            <p:graphicEl>
                                              <a:dgm id="{C61B3651-89EC-4E3C-9F27-F8F057808D1C}"/>
                                            </p:graphicEl>
                                          </p:spTgt>
                                        </p:tgtEl>
                                        <p:attrNameLst>
                                          <p:attrName>style.rotation</p:attrName>
                                        </p:attrNameLst>
                                      </p:cBhvr>
                                      <p:tavLst>
                                        <p:tav tm="0">
                                          <p:val>
                                            <p:fltVal val="90"/>
                                          </p:val>
                                        </p:tav>
                                        <p:tav tm="100000">
                                          <p:val>
                                            <p:fltVal val="0"/>
                                          </p:val>
                                        </p:tav>
                                      </p:tavLst>
                                    </p:anim>
                                    <p:animEffect transition="in" filter="fade">
                                      <p:cBhvr>
                                        <p:cTn id="10" dur="1000"/>
                                        <p:tgtEl>
                                          <p:spTgt spid="4">
                                            <p:graphicEl>
                                              <a:dgm id="{C61B3651-89EC-4E3C-9F27-F8F057808D1C}"/>
                                            </p:graphicEl>
                                          </p:spTgt>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4">
                                            <p:graphicEl>
                                              <a:dgm id="{826702CE-3648-4ABE-9805-54ABE5A43AA1}"/>
                                            </p:graphicEl>
                                          </p:spTgt>
                                        </p:tgtEl>
                                        <p:attrNameLst>
                                          <p:attrName>style.visibility</p:attrName>
                                        </p:attrNameLst>
                                      </p:cBhvr>
                                      <p:to>
                                        <p:strVal val="visible"/>
                                      </p:to>
                                    </p:set>
                                    <p:anim calcmode="lin" valueType="num">
                                      <p:cBhvr>
                                        <p:cTn id="13" dur="1000" fill="hold"/>
                                        <p:tgtEl>
                                          <p:spTgt spid="4">
                                            <p:graphicEl>
                                              <a:dgm id="{826702CE-3648-4ABE-9805-54ABE5A43AA1}"/>
                                            </p:graphicEl>
                                          </p:spTgt>
                                        </p:tgtEl>
                                        <p:attrNameLst>
                                          <p:attrName>ppt_w</p:attrName>
                                        </p:attrNameLst>
                                      </p:cBhvr>
                                      <p:tavLst>
                                        <p:tav tm="0">
                                          <p:val>
                                            <p:fltVal val="0"/>
                                          </p:val>
                                        </p:tav>
                                        <p:tav tm="100000">
                                          <p:val>
                                            <p:strVal val="#ppt_w"/>
                                          </p:val>
                                        </p:tav>
                                      </p:tavLst>
                                    </p:anim>
                                    <p:anim calcmode="lin" valueType="num">
                                      <p:cBhvr>
                                        <p:cTn id="14" dur="1000" fill="hold"/>
                                        <p:tgtEl>
                                          <p:spTgt spid="4">
                                            <p:graphicEl>
                                              <a:dgm id="{826702CE-3648-4ABE-9805-54ABE5A43AA1}"/>
                                            </p:graphicEl>
                                          </p:spTgt>
                                        </p:tgtEl>
                                        <p:attrNameLst>
                                          <p:attrName>ppt_h</p:attrName>
                                        </p:attrNameLst>
                                      </p:cBhvr>
                                      <p:tavLst>
                                        <p:tav tm="0">
                                          <p:val>
                                            <p:fltVal val="0"/>
                                          </p:val>
                                        </p:tav>
                                        <p:tav tm="100000">
                                          <p:val>
                                            <p:strVal val="#ppt_h"/>
                                          </p:val>
                                        </p:tav>
                                      </p:tavLst>
                                    </p:anim>
                                    <p:anim calcmode="lin" valueType="num">
                                      <p:cBhvr>
                                        <p:cTn id="15" dur="1000" fill="hold"/>
                                        <p:tgtEl>
                                          <p:spTgt spid="4">
                                            <p:graphicEl>
                                              <a:dgm id="{826702CE-3648-4ABE-9805-54ABE5A43AA1}"/>
                                            </p:graphicEl>
                                          </p:spTgt>
                                        </p:tgtEl>
                                        <p:attrNameLst>
                                          <p:attrName>style.rotation</p:attrName>
                                        </p:attrNameLst>
                                      </p:cBhvr>
                                      <p:tavLst>
                                        <p:tav tm="0">
                                          <p:val>
                                            <p:fltVal val="90"/>
                                          </p:val>
                                        </p:tav>
                                        <p:tav tm="100000">
                                          <p:val>
                                            <p:fltVal val="0"/>
                                          </p:val>
                                        </p:tav>
                                      </p:tavLst>
                                    </p:anim>
                                    <p:animEffect transition="in" filter="fade">
                                      <p:cBhvr>
                                        <p:cTn id="16" dur="1000"/>
                                        <p:tgtEl>
                                          <p:spTgt spid="4">
                                            <p:graphicEl>
                                              <a:dgm id="{826702CE-3648-4ABE-9805-54ABE5A43AA1}"/>
                                            </p:graphicEl>
                                          </p:spTgt>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4">
                                            <p:graphicEl>
                                              <a:dgm id="{D20D5736-0D11-45E4-B315-5C3AFDCC3E60}"/>
                                            </p:graphicEl>
                                          </p:spTgt>
                                        </p:tgtEl>
                                        <p:attrNameLst>
                                          <p:attrName>style.visibility</p:attrName>
                                        </p:attrNameLst>
                                      </p:cBhvr>
                                      <p:to>
                                        <p:strVal val="visible"/>
                                      </p:to>
                                    </p:set>
                                    <p:anim calcmode="lin" valueType="num">
                                      <p:cBhvr>
                                        <p:cTn id="19" dur="1000" fill="hold"/>
                                        <p:tgtEl>
                                          <p:spTgt spid="4">
                                            <p:graphicEl>
                                              <a:dgm id="{D20D5736-0D11-45E4-B315-5C3AFDCC3E60}"/>
                                            </p:graphicEl>
                                          </p:spTgt>
                                        </p:tgtEl>
                                        <p:attrNameLst>
                                          <p:attrName>ppt_w</p:attrName>
                                        </p:attrNameLst>
                                      </p:cBhvr>
                                      <p:tavLst>
                                        <p:tav tm="0">
                                          <p:val>
                                            <p:fltVal val="0"/>
                                          </p:val>
                                        </p:tav>
                                        <p:tav tm="100000">
                                          <p:val>
                                            <p:strVal val="#ppt_w"/>
                                          </p:val>
                                        </p:tav>
                                      </p:tavLst>
                                    </p:anim>
                                    <p:anim calcmode="lin" valueType="num">
                                      <p:cBhvr>
                                        <p:cTn id="20" dur="1000" fill="hold"/>
                                        <p:tgtEl>
                                          <p:spTgt spid="4">
                                            <p:graphicEl>
                                              <a:dgm id="{D20D5736-0D11-45E4-B315-5C3AFDCC3E60}"/>
                                            </p:graphicEl>
                                          </p:spTgt>
                                        </p:tgtEl>
                                        <p:attrNameLst>
                                          <p:attrName>ppt_h</p:attrName>
                                        </p:attrNameLst>
                                      </p:cBhvr>
                                      <p:tavLst>
                                        <p:tav tm="0">
                                          <p:val>
                                            <p:fltVal val="0"/>
                                          </p:val>
                                        </p:tav>
                                        <p:tav tm="100000">
                                          <p:val>
                                            <p:strVal val="#ppt_h"/>
                                          </p:val>
                                        </p:tav>
                                      </p:tavLst>
                                    </p:anim>
                                    <p:anim calcmode="lin" valueType="num">
                                      <p:cBhvr>
                                        <p:cTn id="21" dur="1000" fill="hold"/>
                                        <p:tgtEl>
                                          <p:spTgt spid="4">
                                            <p:graphicEl>
                                              <a:dgm id="{D20D5736-0D11-45E4-B315-5C3AFDCC3E60}"/>
                                            </p:graphicEl>
                                          </p:spTgt>
                                        </p:tgtEl>
                                        <p:attrNameLst>
                                          <p:attrName>style.rotation</p:attrName>
                                        </p:attrNameLst>
                                      </p:cBhvr>
                                      <p:tavLst>
                                        <p:tav tm="0">
                                          <p:val>
                                            <p:fltVal val="90"/>
                                          </p:val>
                                        </p:tav>
                                        <p:tav tm="100000">
                                          <p:val>
                                            <p:fltVal val="0"/>
                                          </p:val>
                                        </p:tav>
                                      </p:tavLst>
                                    </p:anim>
                                    <p:animEffect transition="in" filter="fade">
                                      <p:cBhvr>
                                        <p:cTn id="22" dur="1000"/>
                                        <p:tgtEl>
                                          <p:spTgt spid="4">
                                            <p:graphicEl>
                                              <a:dgm id="{D20D5736-0D11-45E4-B315-5C3AFDCC3E60}"/>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p:bldSub>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solidFill>
                  <a:schemeClr val="accent2"/>
                </a:solidFill>
              </a:rPr>
              <a:t>HEAK</a:t>
            </a:r>
            <a:endParaRPr lang="tr-TR" dirty="0">
              <a:solidFill>
                <a:schemeClr val="accent2"/>
              </a:solidFill>
            </a:endParaRPr>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1825354553"/>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10986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23528" y="274638"/>
            <a:ext cx="8363272" cy="850106"/>
          </a:xfrm>
        </p:spPr>
        <p:style>
          <a:lnRef idx="0">
            <a:schemeClr val="accent2"/>
          </a:lnRef>
          <a:fillRef idx="3">
            <a:schemeClr val="accent2"/>
          </a:fillRef>
          <a:effectRef idx="3">
            <a:schemeClr val="accent2"/>
          </a:effectRef>
          <a:fontRef idx="minor">
            <a:schemeClr val="lt1"/>
          </a:fontRef>
        </p:style>
        <p:txBody>
          <a:bodyPr>
            <a:normAutofit fontScale="90000"/>
          </a:bodyPr>
          <a:lstStyle/>
          <a:p>
            <a:r>
              <a:rPr lang="tr-TR" b="1" dirty="0" err="1" smtClean="0"/>
              <a:t>HEAK’ın</a:t>
            </a:r>
            <a:r>
              <a:rPr lang="tr-TR" b="1" dirty="0" smtClean="0"/>
              <a:t> Görev, Yetki ve Sorumlulukları</a:t>
            </a:r>
            <a:endParaRPr lang="tr-TR" dirty="0"/>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2919539656"/>
              </p:ext>
            </p:extLst>
          </p:nvPr>
        </p:nvGraphicFramePr>
        <p:xfrm>
          <a:off x="457200" y="1268760"/>
          <a:ext cx="8229600" cy="52565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76168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graphicEl>
                                              <a:dgm id="{F9096948-E023-44B7-8E6B-5F31F1BCFAB8}"/>
                                            </p:graphicEl>
                                          </p:spTgt>
                                        </p:tgtEl>
                                        <p:attrNameLst>
                                          <p:attrName>style.visibility</p:attrName>
                                        </p:attrNameLst>
                                      </p:cBhvr>
                                      <p:to>
                                        <p:strVal val="visible"/>
                                      </p:to>
                                    </p:set>
                                    <p:anim calcmode="lin" valueType="num">
                                      <p:cBhvr>
                                        <p:cTn id="7" dur="1000" fill="hold"/>
                                        <p:tgtEl>
                                          <p:spTgt spid="4">
                                            <p:graphicEl>
                                              <a:dgm id="{F9096948-E023-44B7-8E6B-5F31F1BCFAB8}"/>
                                            </p:graphicEl>
                                          </p:spTgt>
                                        </p:tgtEl>
                                        <p:attrNameLst>
                                          <p:attrName>ppt_w</p:attrName>
                                        </p:attrNameLst>
                                      </p:cBhvr>
                                      <p:tavLst>
                                        <p:tav tm="0">
                                          <p:val>
                                            <p:fltVal val="0"/>
                                          </p:val>
                                        </p:tav>
                                        <p:tav tm="100000">
                                          <p:val>
                                            <p:strVal val="#ppt_w"/>
                                          </p:val>
                                        </p:tav>
                                      </p:tavLst>
                                    </p:anim>
                                    <p:anim calcmode="lin" valueType="num">
                                      <p:cBhvr>
                                        <p:cTn id="8" dur="1000" fill="hold"/>
                                        <p:tgtEl>
                                          <p:spTgt spid="4">
                                            <p:graphicEl>
                                              <a:dgm id="{F9096948-E023-44B7-8E6B-5F31F1BCFAB8}"/>
                                            </p:graphicEl>
                                          </p:spTgt>
                                        </p:tgtEl>
                                        <p:attrNameLst>
                                          <p:attrName>ppt_h</p:attrName>
                                        </p:attrNameLst>
                                      </p:cBhvr>
                                      <p:tavLst>
                                        <p:tav tm="0">
                                          <p:val>
                                            <p:fltVal val="0"/>
                                          </p:val>
                                        </p:tav>
                                        <p:tav tm="100000">
                                          <p:val>
                                            <p:strVal val="#ppt_h"/>
                                          </p:val>
                                        </p:tav>
                                      </p:tavLst>
                                    </p:anim>
                                    <p:anim calcmode="lin" valueType="num">
                                      <p:cBhvr>
                                        <p:cTn id="9" dur="1000" fill="hold"/>
                                        <p:tgtEl>
                                          <p:spTgt spid="4">
                                            <p:graphicEl>
                                              <a:dgm id="{F9096948-E023-44B7-8E6B-5F31F1BCFAB8}"/>
                                            </p:graphicEl>
                                          </p:spTgt>
                                        </p:tgtEl>
                                        <p:attrNameLst>
                                          <p:attrName>style.rotation</p:attrName>
                                        </p:attrNameLst>
                                      </p:cBhvr>
                                      <p:tavLst>
                                        <p:tav tm="0">
                                          <p:val>
                                            <p:fltVal val="90"/>
                                          </p:val>
                                        </p:tav>
                                        <p:tav tm="100000">
                                          <p:val>
                                            <p:fltVal val="0"/>
                                          </p:val>
                                        </p:tav>
                                      </p:tavLst>
                                    </p:anim>
                                    <p:animEffect transition="in" filter="fade">
                                      <p:cBhvr>
                                        <p:cTn id="10" dur="1000"/>
                                        <p:tgtEl>
                                          <p:spTgt spid="4">
                                            <p:graphicEl>
                                              <a:dgm id="{F9096948-E023-44B7-8E6B-5F31F1BCFAB8}"/>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4">
                                            <p:graphicEl>
                                              <a:dgm id="{67BBC7E7-1A6E-46D8-957A-F4E3DAB0B344}"/>
                                            </p:graphicEl>
                                          </p:spTgt>
                                        </p:tgtEl>
                                        <p:attrNameLst>
                                          <p:attrName>style.visibility</p:attrName>
                                        </p:attrNameLst>
                                      </p:cBhvr>
                                      <p:to>
                                        <p:strVal val="visible"/>
                                      </p:to>
                                    </p:set>
                                    <p:anim calcmode="lin" valueType="num">
                                      <p:cBhvr>
                                        <p:cTn id="15" dur="1000" fill="hold"/>
                                        <p:tgtEl>
                                          <p:spTgt spid="4">
                                            <p:graphicEl>
                                              <a:dgm id="{67BBC7E7-1A6E-46D8-957A-F4E3DAB0B344}"/>
                                            </p:graphicEl>
                                          </p:spTgt>
                                        </p:tgtEl>
                                        <p:attrNameLst>
                                          <p:attrName>ppt_w</p:attrName>
                                        </p:attrNameLst>
                                      </p:cBhvr>
                                      <p:tavLst>
                                        <p:tav tm="0">
                                          <p:val>
                                            <p:fltVal val="0"/>
                                          </p:val>
                                        </p:tav>
                                        <p:tav tm="100000">
                                          <p:val>
                                            <p:strVal val="#ppt_w"/>
                                          </p:val>
                                        </p:tav>
                                      </p:tavLst>
                                    </p:anim>
                                    <p:anim calcmode="lin" valueType="num">
                                      <p:cBhvr>
                                        <p:cTn id="16" dur="1000" fill="hold"/>
                                        <p:tgtEl>
                                          <p:spTgt spid="4">
                                            <p:graphicEl>
                                              <a:dgm id="{67BBC7E7-1A6E-46D8-957A-F4E3DAB0B344}"/>
                                            </p:graphicEl>
                                          </p:spTgt>
                                        </p:tgtEl>
                                        <p:attrNameLst>
                                          <p:attrName>ppt_h</p:attrName>
                                        </p:attrNameLst>
                                      </p:cBhvr>
                                      <p:tavLst>
                                        <p:tav tm="0">
                                          <p:val>
                                            <p:fltVal val="0"/>
                                          </p:val>
                                        </p:tav>
                                        <p:tav tm="100000">
                                          <p:val>
                                            <p:strVal val="#ppt_h"/>
                                          </p:val>
                                        </p:tav>
                                      </p:tavLst>
                                    </p:anim>
                                    <p:anim calcmode="lin" valueType="num">
                                      <p:cBhvr>
                                        <p:cTn id="17" dur="1000" fill="hold"/>
                                        <p:tgtEl>
                                          <p:spTgt spid="4">
                                            <p:graphicEl>
                                              <a:dgm id="{67BBC7E7-1A6E-46D8-957A-F4E3DAB0B344}"/>
                                            </p:graphicEl>
                                          </p:spTgt>
                                        </p:tgtEl>
                                        <p:attrNameLst>
                                          <p:attrName>style.rotation</p:attrName>
                                        </p:attrNameLst>
                                      </p:cBhvr>
                                      <p:tavLst>
                                        <p:tav tm="0">
                                          <p:val>
                                            <p:fltVal val="90"/>
                                          </p:val>
                                        </p:tav>
                                        <p:tav tm="100000">
                                          <p:val>
                                            <p:fltVal val="0"/>
                                          </p:val>
                                        </p:tav>
                                      </p:tavLst>
                                    </p:anim>
                                    <p:animEffect transition="in" filter="fade">
                                      <p:cBhvr>
                                        <p:cTn id="18" dur="1000"/>
                                        <p:tgtEl>
                                          <p:spTgt spid="4">
                                            <p:graphicEl>
                                              <a:dgm id="{67BBC7E7-1A6E-46D8-957A-F4E3DAB0B344}"/>
                                            </p:graphic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4">
                                            <p:graphicEl>
                                              <a:dgm id="{93A49C90-A053-4384-A691-8B66F595772F}"/>
                                            </p:graphicEl>
                                          </p:spTgt>
                                        </p:tgtEl>
                                        <p:attrNameLst>
                                          <p:attrName>style.visibility</p:attrName>
                                        </p:attrNameLst>
                                      </p:cBhvr>
                                      <p:to>
                                        <p:strVal val="visible"/>
                                      </p:to>
                                    </p:set>
                                    <p:anim calcmode="lin" valueType="num">
                                      <p:cBhvr>
                                        <p:cTn id="23" dur="1000" fill="hold"/>
                                        <p:tgtEl>
                                          <p:spTgt spid="4">
                                            <p:graphicEl>
                                              <a:dgm id="{93A49C90-A053-4384-A691-8B66F595772F}"/>
                                            </p:graphicEl>
                                          </p:spTgt>
                                        </p:tgtEl>
                                        <p:attrNameLst>
                                          <p:attrName>ppt_w</p:attrName>
                                        </p:attrNameLst>
                                      </p:cBhvr>
                                      <p:tavLst>
                                        <p:tav tm="0">
                                          <p:val>
                                            <p:fltVal val="0"/>
                                          </p:val>
                                        </p:tav>
                                        <p:tav tm="100000">
                                          <p:val>
                                            <p:strVal val="#ppt_w"/>
                                          </p:val>
                                        </p:tav>
                                      </p:tavLst>
                                    </p:anim>
                                    <p:anim calcmode="lin" valueType="num">
                                      <p:cBhvr>
                                        <p:cTn id="24" dur="1000" fill="hold"/>
                                        <p:tgtEl>
                                          <p:spTgt spid="4">
                                            <p:graphicEl>
                                              <a:dgm id="{93A49C90-A053-4384-A691-8B66F595772F}"/>
                                            </p:graphicEl>
                                          </p:spTgt>
                                        </p:tgtEl>
                                        <p:attrNameLst>
                                          <p:attrName>ppt_h</p:attrName>
                                        </p:attrNameLst>
                                      </p:cBhvr>
                                      <p:tavLst>
                                        <p:tav tm="0">
                                          <p:val>
                                            <p:fltVal val="0"/>
                                          </p:val>
                                        </p:tav>
                                        <p:tav tm="100000">
                                          <p:val>
                                            <p:strVal val="#ppt_h"/>
                                          </p:val>
                                        </p:tav>
                                      </p:tavLst>
                                    </p:anim>
                                    <p:anim calcmode="lin" valueType="num">
                                      <p:cBhvr>
                                        <p:cTn id="25" dur="1000" fill="hold"/>
                                        <p:tgtEl>
                                          <p:spTgt spid="4">
                                            <p:graphicEl>
                                              <a:dgm id="{93A49C90-A053-4384-A691-8B66F595772F}"/>
                                            </p:graphicEl>
                                          </p:spTgt>
                                        </p:tgtEl>
                                        <p:attrNameLst>
                                          <p:attrName>style.rotation</p:attrName>
                                        </p:attrNameLst>
                                      </p:cBhvr>
                                      <p:tavLst>
                                        <p:tav tm="0">
                                          <p:val>
                                            <p:fltVal val="90"/>
                                          </p:val>
                                        </p:tav>
                                        <p:tav tm="100000">
                                          <p:val>
                                            <p:fltVal val="0"/>
                                          </p:val>
                                        </p:tav>
                                      </p:tavLst>
                                    </p:anim>
                                    <p:animEffect transition="in" filter="fade">
                                      <p:cBhvr>
                                        <p:cTn id="26" dur="1000"/>
                                        <p:tgtEl>
                                          <p:spTgt spid="4">
                                            <p:graphicEl>
                                              <a:dgm id="{93A49C90-A053-4384-A691-8B66F595772F}"/>
                                            </p:graphic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4">
                                            <p:graphicEl>
                                              <a:dgm id="{347F13D2-31B6-451A-B296-9A966CEAF8A2}"/>
                                            </p:graphicEl>
                                          </p:spTgt>
                                        </p:tgtEl>
                                        <p:attrNameLst>
                                          <p:attrName>style.visibility</p:attrName>
                                        </p:attrNameLst>
                                      </p:cBhvr>
                                      <p:to>
                                        <p:strVal val="visible"/>
                                      </p:to>
                                    </p:set>
                                    <p:anim calcmode="lin" valueType="num">
                                      <p:cBhvr>
                                        <p:cTn id="31" dur="1000" fill="hold"/>
                                        <p:tgtEl>
                                          <p:spTgt spid="4">
                                            <p:graphicEl>
                                              <a:dgm id="{347F13D2-31B6-451A-B296-9A966CEAF8A2}"/>
                                            </p:graphicEl>
                                          </p:spTgt>
                                        </p:tgtEl>
                                        <p:attrNameLst>
                                          <p:attrName>ppt_w</p:attrName>
                                        </p:attrNameLst>
                                      </p:cBhvr>
                                      <p:tavLst>
                                        <p:tav tm="0">
                                          <p:val>
                                            <p:fltVal val="0"/>
                                          </p:val>
                                        </p:tav>
                                        <p:tav tm="100000">
                                          <p:val>
                                            <p:strVal val="#ppt_w"/>
                                          </p:val>
                                        </p:tav>
                                      </p:tavLst>
                                    </p:anim>
                                    <p:anim calcmode="lin" valueType="num">
                                      <p:cBhvr>
                                        <p:cTn id="32" dur="1000" fill="hold"/>
                                        <p:tgtEl>
                                          <p:spTgt spid="4">
                                            <p:graphicEl>
                                              <a:dgm id="{347F13D2-31B6-451A-B296-9A966CEAF8A2}"/>
                                            </p:graphicEl>
                                          </p:spTgt>
                                        </p:tgtEl>
                                        <p:attrNameLst>
                                          <p:attrName>ppt_h</p:attrName>
                                        </p:attrNameLst>
                                      </p:cBhvr>
                                      <p:tavLst>
                                        <p:tav tm="0">
                                          <p:val>
                                            <p:fltVal val="0"/>
                                          </p:val>
                                        </p:tav>
                                        <p:tav tm="100000">
                                          <p:val>
                                            <p:strVal val="#ppt_h"/>
                                          </p:val>
                                        </p:tav>
                                      </p:tavLst>
                                    </p:anim>
                                    <p:anim calcmode="lin" valueType="num">
                                      <p:cBhvr>
                                        <p:cTn id="33" dur="1000" fill="hold"/>
                                        <p:tgtEl>
                                          <p:spTgt spid="4">
                                            <p:graphicEl>
                                              <a:dgm id="{347F13D2-31B6-451A-B296-9A966CEAF8A2}"/>
                                            </p:graphicEl>
                                          </p:spTgt>
                                        </p:tgtEl>
                                        <p:attrNameLst>
                                          <p:attrName>style.rotation</p:attrName>
                                        </p:attrNameLst>
                                      </p:cBhvr>
                                      <p:tavLst>
                                        <p:tav tm="0">
                                          <p:val>
                                            <p:fltVal val="90"/>
                                          </p:val>
                                        </p:tav>
                                        <p:tav tm="100000">
                                          <p:val>
                                            <p:fltVal val="0"/>
                                          </p:val>
                                        </p:tav>
                                      </p:tavLst>
                                    </p:anim>
                                    <p:animEffect transition="in" filter="fade">
                                      <p:cBhvr>
                                        <p:cTn id="34" dur="1000"/>
                                        <p:tgtEl>
                                          <p:spTgt spid="4">
                                            <p:graphicEl>
                                              <a:dgm id="{347F13D2-31B6-451A-B296-9A966CEAF8A2}"/>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435280" cy="1143000"/>
          </a:xfrm>
        </p:spPr>
        <p:txBody>
          <a:bodyPr>
            <a:normAutofit fontScale="90000"/>
          </a:bodyPr>
          <a:lstStyle/>
          <a:p>
            <a:r>
              <a:rPr lang="tr-TR" b="1" dirty="0" smtClean="0">
                <a:solidFill>
                  <a:schemeClr val="accent5">
                    <a:lumMod val="75000"/>
                  </a:schemeClr>
                </a:solidFill>
              </a:rPr>
              <a:t>HEAK, toplam 15 üyeden oluşmaktadır</a:t>
            </a:r>
            <a:endParaRPr lang="tr-TR" b="1" dirty="0">
              <a:solidFill>
                <a:schemeClr val="accent5">
                  <a:lumMod val="75000"/>
                </a:schemeClr>
              </a:solidFill>
            </a:endParaRPr>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1648557115"/>
              </p:ext>
            </p:extLst>
          </p:nvPr>
        </p:nvGraphicFramePr>
        <p:xfrm>
          <a:off x="395536" y="1196752"/>
          <a:ext cx="8229600" cy="49251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7362311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dirty="0"/>
          </a:p>
        </p:txBody>
      </p:sp>
      <p:sp>
        <p:nvSpPr>
          <p:cNvPr id="3" name="İçerik Yer Tutucusu 2"/>
          <p:cNvSpPr>
            <a:spLocks noGrp="1"/>
          </p:cNvSpPr>
          <p:nvPr>
            <p:ph idx="1"/>
          </p:nvPr>
        </p:nvSpPr>
        <p:spPr>
          <a:xfrm>
            <a:off x="611560" y="1196752"/>
            <a:ext cx="8229600" cy="4525963"/>
          </a:xfrm>
          <a:effectLst>
            <a:outerShdw blurRad="50800" dist="38100" dir="16200000"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anchor="ctr">
            <a:normAutofit fontScale="92500"/>
          </a:bodyPr>
          <a:lstStyle/>
          <a:p>
            <a:r>
              <a:rPr lang="tr-TR" dirty="0" smtClean="0"/>
              <a:t>HEAK, </a:t>
            </a:r>
            <a:r>
              <a:rPr lang="tr-TR" dirty="0" smtClean="0">
                <a:solidFill>
                  <a:srgbClr val="FF0000"/>
                </a:solidFill>
              </a:rPr>
              <a:t>her yıl en az dört (4) toplantı </a:t>
            </a:r>
            <a:r>
              <a:rPr lang="tr-TR" dirty="0" smtClean="0"/>
              <a:t>yapar. </a:t>
            </a:r>
          </a:p>
          <a:p>
            <a:pPr marL="0" indent="0">
              <a:buNone/>
            </a:pPr>
            <a:endParaRPr lang="tr-TR" dirty="0" smtClean="0"/>
          </a:p>
          <a:p>
            <a:r>
              <a:rPr lang="tr-TR" dirty="0" smtClean="0"/>
              <a:t>Akreditasyon kararları </a:t>
            </a:r>
            <a:r>
              <a:rPr lang="tr-TR" dirty="0" smtClean="0">
                <a:solidFill>
                  <a:srgbClr val="FF0000"/>
                </a:solidFill>
              </a:rPr>
              <a:t>en az sekiz (8) oy </a:t>
            </a:r>
            <a:r>
              <a:rPr lang="tr-TR" dirty="0">
                <a:solidFill>
                  <a:srgbClr val="FF0000"/>
                </a:solidFill>
              </a:rPr>
              <a:t> </a:t>
            </a:r>
            <a:r>
              <a:rPr lang="tr-TR" dirty="0" smtClean="0"/>
              <a:t>ile alınır. </a:t>
            </a:r>
          </a:p>
          <a:p>
            <a:endParaRPr lang="tr-TR" b="1" u="sng" dirty="0" smtClean="0"/>
          </a:p>
          <a:p>
            <a:r>
              <a:rPr lang="tr-TR" dirty="0" smtClean="0"/>
              <a:t>Bir </a:t>
            </a:r>
            <a:r>
              <a:rPr lang="tr-TR" dirty="0"/>
              <a:t>kişi, hem bir hemşirelik lisans programının yöneticisi </a:t>
            </a:r>
            <a:r>
              <a:rPr lang="tr-TR" dirty="0">
                <a:solidFill>
                  <a:srgbClr val="FF0000"/>
                </a:solidFill>
              </a:rPr>
              <a:t>(dekan, dekan yardımcısı, müdür, müdür yardımcısı, bölüm başkanı ve bölüm başkanı yardımcısı) </a:t>
            </a:r>
            <a:r>
              <a:rPr lang="tr-TR" dirty="0"/>
              <a:t>hem de HEAK üyesi </a:t>
            </a:r>
            <a:r>
              <a:rPr lang="tr-TR" b="1" u="sng" dirty="0"/>
              <a:t>olamaz</a:t>
            </a:r>
            <a:r>
              <a:rPr lang="tr-TR" b="1" u="sng" dirty="0" smtClean="0"/>
              <a:t>.</a:t>
            </a:r>
          </a:p>
        </p:txBody>
      </p:sp>
    </p:spTree>
    <p:extLst>
      <p:ext uri="{BB962C8B-B14F-4D97-AF65-F5344CB8AC3E}">
        <p14:creationId xmlns:p14="http://schemas.microsoft.com/office/powerpoint/2010/main" val="2413342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calcmode="lin" valueType="num">
                                      <p:cBhvr>
                                        <p:cTn id="12"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4" dur="500"/>
                                        <p:tgtEl>
                                          <p:spTgt spid="3">
                                            <p:txEl>
                                              <p:pRg st="2" end="2"/>
                                            </p:txEl>
                                          </p:spTgt>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 calcmode="lin" valueType="num">
                                      <p:cBhvr>
                                        <p:cTn id="17"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18"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1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994122"/>
          </a:xfrm>
        </p:spPr>
        <p:txBody>
          <a:bodyPr>
            <a:normAutofit fontScale="90000"/>
          </a:bodyPr>
          <a:lstStyle/>
          <a:p>
            <a:r>
              <a:rPr lang="tr-TR" b="1" dirty="0">
                <a:solidFill>
                  <a:schemeClr val="accent5">
                    <a:lumMod val="75000"/>
                  </a:schemeClr>
                </a:solidFill>
              </a:rPr>
              <a:t>Standartları Belirleme ve Geliştirme Komisyonu </a:t>
            </a:r>
            <a:endParaRPr lang="tr-TR" dirty="0">
              <a:solidFill>
                <a:schemeClr val="accent5">
                  <a:lumMod val="75000"/>
                </a:schemeClr>
              </a:solidFill>
            </a:endParaRPr>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135784113"/>
              </p:ext>
            </p:extLst>
          </p:nvPr>
        </p:nvGraphicFramePr>
        <p:xfrm>
          <a:off x="467544" y="1529408"/>
          <a:ext cx="8229600" cy="53285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763405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dirty="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772049">
            <a:off x="405535" y="1100182"/>
            <a:ext cx="8707813" cy="4623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3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835347">
            <a:off x="116032" y="711110"/>
            <a:ext cx="9156380" cy="4936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62475" y="3424238"/>
            <a:ext cx="19050" cy="9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50090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4338"/>
                                        </p:tgtEl>
                                        <p:attrNameLst>
                                          <p:attrName>style.visibility</p:attrName>
                                        </p:attrNameLst>
                                      </p:cBhvr>
                                      <p:to>
                                        <p:strVal val="visible"/>
                                      </p:to>
                                    </p:set>
                                    <p:anim calcmode="lin" valueType="num">
                                      <p:cBhvr>
                                        <p:cTn id="7" dur="1000" fill="hold"/>
                                        <p:tgtEl>
                                          <p:spTgt spid="14338"/>
                                        </p:tgtEl>
                                        <p:attrNameLst>
                                          <p:attrName>ppt_w</p:attrName>
                                        </p:attrNameLst>
                                      </p:cBhvr>
                                      <p:tavLst>
                                        <p:tav tm="0">
                                          <p:val>
                                            <p:fltVal val="0"/>
                                          </p:val>
                                        </p:tav>
                                        <p:tav tm="100000">
                                          <p:val>
                                            <p:strVal val="#ppt_w"/>
                                          </p:val>
                                        </p:tav>
                                      </p:tavLst>
                                    </p:anim>
                                    <p:anim calcmode="lin" valueType="num">
                                      <p:cBhvr>
                                        <p:cTn id="8" dur="1000" fill="hold"/>
                                        <p:tgtEl>
                                          <p:spTgt spid="14338"/>
                                        </p:tgtEl>
                                        <p:attrNameLst>
                                          <p:attrName>ppt_h</p:attrName>
                                        </p:attrNameLst>
                                      </p:cBhvr>
                                      <p:tavLst>
                                        <p:tav tm="0">
                                          <p:val>
                                            <p:fltVal val="0"/>
                                          </p:val>
                                        </p:tav>
                                        <p:tav tm="100000">
                                          <p:val>
                                            <p:strVal val="#ppt_h"/>
                                          </p:val>
                                        </p:tav>
                                      </p:tavLst>
                                    </p:anim>
                                    <p:anim calcmode="lin" valueType="num">
                                      <p:cBhvr>
                                        <p:cTn id="9" dur="1000" fill="hold"/>
                                        <p:tgtEl>
                                          <p:spTgt spid="14338"/>
                                        </p:tgtEl>
                                        <p:attrNameLst>
                                          <p:attrName>style.rotation</p:attrName>
                                        </p:attrNameLst>
                                      </p:cBhvr>
                                      <p:tavLst>
                                        <p:tav tm="0">
                                          <p:val>
                                            <p:fltVal val="90"/>
                                          </p:val>
                                        </p:tav>
                                        <p:tav tm="100000">
                                          <p:val>
                                            <p:fltVal val="0"/>
                                          </p:val>
                                        </p:tav>
                                      </p:tavLst>
                                    </p:anim>
                                    <p:animEffect transition="in" filter="fade">
                                      <p:cBhvr>
                                        <p:cTn id="10" dur="1000"/>
                                        <p:tgtEl>
                                          <p:spTgt spid="14338"/>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14339"/>
                                        </p:tgtEl>
                                        <p:attrNameLst>
                                          <p:attrName>style.visibility</p:attrName>
                                        </p:attrNameLst>
                                      </p:cBhvr>
                                      <p:to>
                                        <p:strVal val="visible"/>
                                      </p:to>
                                    </p:set>
                                    <p:anim calcmode="lin" valueType="num">
                                      <p:cBhvr>
                                        <p:cTn id="15" dur="500" fill="hold"/>
                                        <p:tgtEl>
                                          <p:spTgt spid="14339"/>
                                        </p:tgtEl>
                                        <p:attrNameLst>
                                          <p:attrName>ppt_w</p:attrName>
                                        </p:attrNameLst>
                                      </p:cBhvr>
                                      <p:tavLst>
                                        <p:tav tm="0">
                                          <p:val>
                                            <p:fltVal val="0"/>
                                          </p:val>
                                        </p:tav>
                                        <p:tav tm="100000">
                                          <p:val>
                                            <p:strVal val="#ppt_w"/>
                                          </p:val>
                                        </p:tav>
                                      </p:tavLst>
                                    </p:anim>
                                    <p:anim calcmode="lin" valueType="num">
                                      <p:cBhvr>
                                        <p:cTn id="16" dur="500" fill="hold"/>
                                        <p:tgtEl>
                                          <p:spTgt spid="14339"/>
                                        </p:tgtEl>
                                        <p:attrNameLst>
                                          <p:attrName>ppt_h</p:attrName>
                                        </p:attrNameLst>
                                      </p:cBhvr>
                                      <p:tavLst>
                                        <p:tav tm="0">
                                          <p:val>
                                            <p:fltVal val="0"/>
                                          </p:val>
                                        </p:tav>
                                        <p:tav tm="100000">
                                          <p:val>
                                            <p:strVal val="#ppt_h"/>
                                          </p:val>
                                        </p:tav>
                                      </p:tavLst>
                                    </p:anim>
                                    <p:animEffect transition="in" filter="fade">
                                      <p:cBhvr>
                                        <p:cTn id="17" dur="500"/>
                                        <p:tgtEl>
                                          <p:spTgt spid="14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b="1" dirty="0">
                <a:solidFill>
                  <a:schemeClr val="accent5">
                    <a:lumMod val="75000"/>
                  </a:schemeClr>
                </a:solidFill>
              </a:rPr>
              <a:t>Program Değerlendirme ve İzleme </a:t>
            </a:r>
            <a:r>
              <a:rPr lang="tr-TR" b="1" dirty="0" smtClean="0">
                <a:solidFill>
                  <a:schemeClr val="accent5">
                    <a:lumMod val="75000"/>
                  </a:schemeClr>
                </a:solidFill>
              </a:rPr>
              <a:t>Komisyonu </a:t>
            </a:r>
            <a:endParaRPr lang="tr-TR" dirty="0">
              <a:solidFill>
                <a:schemeClr val="accent5">
                  <a:lumMod val="75000"/>
                </a:schemeClr>
              </a:solidFill>
            </a:endParaRPr>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3559141308"/>
              </p:ext>
            </p:extLst>
          </p:nvPr>
        </p:nvGraphicFramePr>
        <p:xfrm>
          <a:off x="467544" y="1628800"/>
          <a:ext cx="8496944" cy="50405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89535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b="1" dirty="0" smtClean="0">
                <a:solidFill>
                  <a:schemeClr val="accent5">
                    <a:lumMod val="75000"/>
                  </a:schemeClr>
                </a:solidFill>
              </a:rPr>
              <a:t>Program Değerlendirme ve İzleme Komisyonu Üyeleri; </a:t>
            </a:r>
            <a:endParaRPr lang="tr-TR" dirty="0"/>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4022808541"/>
              </p:ext>
            </p:extLst>
          </p:nvPr>
        </p:nvGraphicFramePr>
        <p:xfrm>
          <a:off x="467544" y="1412776"/>
          <a:ext cx="8157592" cy="47419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40550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0"/>
            <a:ext cx="8229600" cy="1143000"/>
          </a:xfrm>
        </p:spPr>
        <p:txBody>
          <a:bodyPr/>
          <a:lstStyle/>
          <a:p>
            <a:r>
              <a:rPr lang="tr-TR" b="1" dirty="0">
                <a:solidFill>
                  <a:schemeClr val="accent5">
                    <a:lumMod val="75000"/>
                  </a:schemeClr>
                </a:solidFill>
              </a:rPr>
              <a:t>Danışmanlık ve Eğitim Komisyonu</a:t>
            </a:r>
            <a:endParaRPr lang="tr-TR" dirty="0">
              <a:solidFill>
                <a:schemeClr val="accent5">
                  <a:lumMod val="75000"/>
                </a:schemeClr>
              </a:solidFill>
            </a:endParaRPr>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2110904410"/>
              </p:ext>
            </p:extLst>
          </p:nvPr>
        </p:nvGraphicFramePr>
        <p:xfrm>
          <a:off x="457200" y="1124744"/>
          <a:ext cx="8229600" cy="55446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05653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graphicEl>
                                              <a:dgm id="{C572E3A0-B377-4E5C-A8B3-191D17301855}"/>
                                            </p:graphicEl>
                                          </p:spTgt>
                                        </p:tgtEl>
                                        <p:attrNameLst>
                                          <p:attrName>style.visibility</p:attrName>
                                        </p:attrNameLst>
                                      </p:cBhvr>
                                      <p:to>
                                        <p:strVal val="visible"/>
                                      </p:to>
                                    </p:set>
                                    <p:anim calcmode="lin" valueType="num">
                                      <p:cBhvr>
                                        <p:cTn id="7" dur="500" fill="hold"/>
                                        <p:tgtEl>
                                          <p:spTgt spid="4">
                                            <p:graphicEl>
                                              <a:dgm id="{C572E3A0-B377-4E5C-A8B3-191D17301855}"/>
                                            </p:graphicEl>
                                          </p:spTgt>
                                        </p:tgtEl>
                                        <p:attrNameLst>
                                          <p:attrName>ppt_w</p:attrName>
                                        </p:attrNameLst>
                                      </p:cBhvr>
                                      <p:tavLst>
                                        <p:tav tm="0">
                                          <p:val>
                                            <p:fltVal val="0"/>
                                          </p:val>
                                        </p:tav>
                                        <p:tav tm="100000">
                                          <p:val>
                                            <p:strVal val="#ppt_w"/>
                                          </p:val>
                                        </p:tav>
                                      </p:tavLst>
                                    </p:anim>
                                    <p:anim calcmode="lin" valueType="num">
                                      <p:cBhvr>
                                        <p:cTn id="8" dur="500" fill="hold"/>
                                        <p:tgtEl>
                                          <p:spTgt spid="4">
                                            <p:graphicEl>
                                              <a:dgm id="{C572E3A0-B377-4E5C-A8B3-191D17301855}"/>
                                            </p:graphicEl>
                                          </p:spTgt>
                                        </p:tgtEl>
                                        <p:attrNameLst>
                                          <p:attrName>ppt_h</p:attrName>
                                        </p:attrNameLst>
                                      </p:cBhvr>
                                      <p:tavLst>
                                        <p:tav tm="0">
                                          <p:val>
                                            <p:fltVal val="0"/>
                                          </p:val>
                                        </p:tav>
                                        <p:tav tm="100000">
                                          <p:val>
                                            <p:strVal val="#ppt_h"/>
                                          </p:val>
                                        </p:tav>
                                      </p:tavLst>
                                    </p:anim>
                                    <p:animEffect transition="in" filter="fade">
                                      <p:cBhvr>
                                        <p:cTn id="9" dur="500"/>
                                        <p:tgtEl>
                                          <p:spTgt spid="4">
                                            <p:graphicEl>
                                              <a:dgm id="{C572E3A0-B377-4E5C-A8B3-191D17301855}"/>
                                            </p:graphic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graphicEl>
                                              <a:dgm id="{0EA294CB-9FDB-488E-B7D2-0352EAD9A039}"/>
                                            </p:graphicEl>
                                          </p:spTgt>
                                        </p:tgtEl>
                                        <p:attrNameLst>
                                          <p:attrName>style.visibility</p:attrName>
                                        </p:attrNameLst>
                                      </p:cBhvr>
                                      <p:to>
                                        <p:strVal val="visible"/>
                                      </p:to>
                                    </p:set>
                                    <p:anim calcmode="lin" valueType="num">
                                      <p:cBhvr>
                                        <p:cTn id="14" dur="500" fill="hold"/>
                                        <p:tgtEl>
                                          <p:spTgt spid="4">
                                            <p:graphicEl>
                                              <a:dgm id="{0EA294CB-9FDB-488E-B7D2-0352EAD9A039}"/>
                                            </p:graphicEl>
                                          </p:spTgt>
                                        </p:tgtEl>
                                        <p:attrNameLst>
                                          <p:attrName>ppt_w</p:attrName>
                                        </p:attrNameLst>
                                      </p:cBhvr>
                                      <p:tavLst>
                                        <p:tav tm="0">
                                          <p:val>
                                            <p:fltVal val="0"/>
                                          </p:val>
                                        </p:tav>
                                        <p:tav tm="100000">
                                          <p:val>
                                            <p:strVal val="#ppt_w"/>
                                          </p:val>
                                        </p:tav>
                                      </p:tavLst>
                                    </p:anim>
                                    <p:anim calcmode="lin" valueType="num">
                                      <p:cBhvr>
                                        <p:cTn id="15" dur="500" fill="hold"/>
                                        <p:tgtEl>
                                          <p:spTgt spid="4">
                                            <p:graphicEl>
                                              <a:dgm id="{0EA294CB-9FDB-488E-B7D2-0352EAD9A039}"/>
                                            </p:graphicEl>
                                          </p:spTgt>
                                        </p:tgtEl>
                                        <p:attrNameLst>
                                          <p:attrName>ppt_h</p:attrName>
                                        </p:attrNameLst>
                                      </p:cBhvr>
                                      <p:tavLst>
                                        <p:tav tm="0">
                                          <p:val>
                                            <p:fltVal val="0"/>
                                          </p:val>
                                        </p:tav>
                                        <p:tav tm="100000">
                                          <p:val>
                                            <p:strVal val="#ppt_h"/>
                                          </p:val>
                                        </p:tav>
                                      </p:tavLst>
                                    </p:anim>
                                    <p:animEffect transition="in" filter="fade">
                                      <p:cBhvr>
                                        <p:cTn id="16" dur="500"/>
                                        <p:tgtEl>
                                          <p:spTgt spid="4">
                                            <p:graphicEl>
                                              <a:dgm id="{0EA294CB-9FDB-488E-B7D2-0352EAD9A039}"/>
                                            </p:graphic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4">
                                            <p:graphicEl>
                                              <a:dgm id="{C0F94975-06F1-4903-BF9D-27063B3EB8C4}"/>
                                            </p:graphicEl>
                                          </p:spTgt>
                                        </p:tgtEl>
                                        <p:attrNameLst>
                                          <p:attrName>style.visibility</p:attrName>
                                        </p:attrNameLst>
                                      </p:cBhvr>
                                      <p:to>
                                        <p:strVal val="visible"/>
                                      </p:to>
                                    </p:set>
                                    <p:anim calcmode="lin" valueType="num">
                                      <p:cBhvr>
                                        <p:cTn id="21" dur="500" fill="hold"/>
                                        <p:tgtEl>
                                          <p:spTgt spid="4">
                                            <p:graphicEl>
                                              <a:dgm id="{C0F94975-06F1-4903-BF9D-27063B3EB8C4}"/>
                                            </p:graphicEl>
                                          </p:spTgt>
                                        </p:tgtEl>
                                        <p:attrNameLst>
                                          <p:attrName>ppt_w</p:attrName>
                                        </p:attrNameLst>
                                      </p:cBhvr>
                                      <p:tavLst>
                                        <p:tav tm="0">
                                          <p:val>
                                            <p:fltVal val="0"/>
                                          </p:val>
                                        </p:tav>
                                        <p:tav tm="100000">
                                          <p:val>
                                            <p:strVal val="#ppt_w"/>
                                          </p:val>
                                        </p:tav>
                                      </p:tavLst>
                                    </p:anim>
                                    <p:anim calcmode="lin" valueType="num">
                                      <p:cBhvr>
                                        <p:cTn id="22" dur="500" fill="hold"/>
                                        <p:tgtEl>
                                          <p:spTgt spid="4">
                                            <p:graphicEl>
                                              <a:dgm id="{C0F94975-06F1-4903-BF9D-27063B3EB8C4}"/>
                                            </p:graphicEl>
                                          </p:spTgt>
                                        </p:tgtEl>
                                        <p:attrNameLst>
                                          <p:attrName>ppt_h</p:attrName>
                                        </p:attrNameLst>
                                      </p:cBhvr>
                                      <p:tavLst>
                                        <p:tav tm="0">
                                          <p:val>
                                            <p:fltVal val="0"/>
                                          </p:val>
                                        </p:tav>
                                        <p:tav tm="100000">
                                          <p:val>
                                            <p:strVal val="#ppt_h"/>
                                          </p:val>
                                        </p:tav>
                                      </p:tavLst>
                                    </p:anim>
                                    <p:animEffect transition="in" filter="fade">
                                      <p:cBhvr>
                                        <p:cTn id="23" dur="500"/>
                                        <p:tgtEl>
                                          <p:spTgt spid="4">
                                            <p:graphicEl>
                                              <a:dgm id="{C0F94975-06F1-4903-BF9D-27063B3EB8C4}"/>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4">
                                            <p:graphicEl>
                                              <a:dgm id="{561C9597-7CD9-48C7-8577-24D45B67A854}"/>
                                            </p:graphicEl>
                                          </p:spTgt>
                                        </p:tgtEl>
                                        <p:attrNameLst>
                                          <p:attrName>style.visibility</p:attrName>
                                        </p:attrNameLst>
                                      </p:cBhvr>
                                      <p:to>
                                        <p:strVal val="visible"/>
                                      </p:to>
                                    </p:set>
                                    <p:anim calcmode="lin" valueType="num">
                                      <p:cBhvr>
                                        <p:cTn id="28" dur="500" fill="hold"/>
                                        <p:tgtEl>
                                          <p:spTgt spid="4">
                                            <p:graphicEl>
                                              <a:dgm id="{561C9597-7CD9-48C7-8577-24D45B67A854}"/>
                                            </p:graphicEl>
                                          </p:spTgt>
                                        </p:tgtEl>
                                        <p:attrNameLst>
                                          <p:attrName>ppt_w</p:attrName>
                                        </p:attrNameLst>
                                      </p:cBhvr>
                                      <p:tavLst>
                                        <p:tav tm="0">
                                          <p:val>
                                            <p:fltVal val="0"/>
                                          </p:val>
                                        </p:tav>
                                        <p:tav tm="100000">
                                          <p:val>
                                            <p:strVal val="#ppt_w"/>
                                          </p:val>
                                        </p:tav>
                                      </p:tavLst>
                                    </p:anim>
                                    <p:anim calcmode="lin" valueType="num">
                                      <p:cBhvr>
                                        <p:cTn id="29" dur="500" fill="hold"/>
                                        <p:tgtEl>
                                          <p:spTgt spid="4">
                                            <p:graphicEl>
                                              <a:dgm id="{561C9597-7CD9-48C7-8577-24D45B67A854}"/>
                                            </p:graphicEl>
                                          </p:spTgt>
                                        </p:tgtEl>
                                        <p:attrNameLst>
                                          <p:attrName>ppt_h</p:attrName>
                                        </p:attrNameLst>
                                      </p:cBhvr>
                                      <p:tavLst>
                                        <p:tav tm="0">
                                          <p:val>
                                            <p:fltVal val="0"/>
                                          </p:val>
                                        </p:tav>
                                        <p:tav tm="100000">
                                          <p:val>
                                            <p:strVal val="#ppt_h"/>
                                          </p:val>
                                        </p:tav>
                                      </p:tavLst>
                                    </p:anim>
                                    <p:animEffect transition="in" filter="fade">
                                      <p:cBhvr>
                                        <p:cTn id="30" dur="500"/>
                                        <p:tgtEl>
                                          <p:spTgt spid="4">
                                            <p:graphicEl>
                                              <a:dgm id="{561C9597-7CD9-48C7-8577-24D45B67A854}"/>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smtClean="0">
                <a:solidFill>
                  <a:schemeClr val="accent5">
                    <a:lumMod val="75000"/>
                  </a:schemeClr>
                </a:solidFill>
              </a:rPr>
              <a:t>Danışmanlık ve Eğitim Komisyonu</a:t>
            </a:r>
            <a:endParaRPr lang="tr-TR" dirty="0"/>
          </a:p>
        </p:txBody>
      </p:sp>
      <p:sp>
        <p:nvSpPr>
          <p:cNvPr id="3" name="İçerik Yer Tutucusu 2"/>
          <p:cNvSpPr>
            <a:spLocks noGrp="1"/>
          </p:cNvSpPr>
          <p:nvPr>
            <p:ph idx="1"/>
          </p:nvPr>
        </p:nvSpPr>
        <p:spPr>
          <a:xfrm>
            <a:off x="395536" y="1556792"/>
            <a:ext cx="8229600" cy="4525963"/>
          </a:xfrm>
        </p:spPr>
        <p:style>
          <a:lnRef idx="0">
            <a:schemeClr val="accent2"/>
          </a:lnRef>
          <a:fillRef idx="3">
            <a:schemeClr val="accent2"/>
          </a:fillRef>
          <a:effectRef idx="3">
            <a:schemeClr val="accent2"/>
          </a:effectRef>
          <a:fontRef idx="minor">
            <a:schemeClr val="lt1"/>
          </a:fontRef>
        </p:style>
        <p:txBody>
          <a:bodyPr/>
          <a:lstStyle/>
          <a:p>
            <a:pPr marL="0" indent="0" algn="r">
              <a:buNone/>
            </a:pPr>
            <a:r>
              <a:rPr lang="tr-TR" dirty="0" smtClean="0">
                <a:solidFill>
                  <a:schemeClr val="bg1"/>
                </a:solidFill>
              </a:rPr>
              <a:t>Hemşirelik </a:t>
            </a:r>
            <a:r>
              <a:rPr lang="tr-TR" dirty="0">
                <a:solidFill>
                  <a:schemeClr val="bg1"/>
                </a:solidFill>
              </a:rPr>
              <a:t>anabilim dallarından altı (6) öğretim üyesi, </a:t>
            </a:r>
            <a:endParaRPr lang="tr-TR" dirty="0" smtClean="0">
              <a:solidFill>
                <a:schemeClr val="bg1"/>
              </a:solidFill>
            </a:endParaRPr>
          </a:p>
          <a:p>
            <a:pPr marL="0" indent="0" algn="r">
              <a:buNone/>
            </a:pPr>
            <a:r>
              <a:rPr lang="tr-TR" dirty="0">
                <a:solidFill>
                  <a:schemeClr val="bg1"/>
                </a:solidFill>
              </a:rPr>
              <a:t>H</a:t>
            </a:r>
            <a:r>
              <a:rPr lang="tr-TR" dirty="0" smtClean="0">
                <a:solidFill>
                  <a:schemeClr val="bg1"/>
                </a:solidFill>
              </a:rPr>
              <a:t>emşirelik </a:t>
            </a:r>
            <a:r>
              <a:rPr lang="tr-TR" dirty="0">
                <a:solidFill>
                  <a:schemeClr val="bg1"/>
                </a:solidFill>
              </a:rPr>
              <a:t>eğitimi anabilim dalından iki (2) öğretim üyesi ve </a:t>
            </a:r>
            <a:endParaRPr lang="tr-TR" dirty="0" smtClean="0">
              <a:solidFill>
                <a:schemeClr val="bg1"/>
              </a:solidFill>
            </a:endParaRPr>
          </a:p>
          <a:p>
            <a:pPr marL="0" indent="0" algn="r">
              <a:buNone/>
            </a:pPr>
            <a:r>
              <a:rPr lang="tr-TR" dirty="0" err="1" smtClean="0">
                <a:solidFill>
                  <a:schemeClr val="bg1"/>
                </a:solidFill>
              </a:rPr>
              <a:t>HEAK’tan</a:t>
            </a:r>
            <a:r>
              <a:rPr lang="tr-TR" dirty="0" smtClean="0">
                <a:solidFill>
                  <a:schemeClr val="bg1"/>
                </a:solidFill>
              </a:rPr>
              <a:t> </a:t>
            </a:r>
            <a:r>
              <a:rPr lang="tr-TR" dirty="0">
                <a:solidFill>
                  <a:schemeClr val="bg1"/>
                </a:solidFill>
              </a:rPr>
              <a:t>bir (1) olmak üzere </a:t>
            </a:r>
            <a:endParaRPr lang="tr-TR" dirty="0" smtClean="0">
              <a:solidFill>
                <a:schemeClr val="bg1"/>
              </a:solidFill>
            </a:endParaRPr>
          </a:p>
          <a:p>
            <a:pPr marL="0" indent="0" algn="r">
              <a:buNone/>
            </a:pPr>
            <a:r>
              <a:rPr lang="tr-TR" dirty="0" smtClean="0">
                <a:solidFill>
                  <a:schemeClr val="bg1"/>
                </a:solidFill>
              </a:rPr>
              <a:t>en </a:t>
            </a:r>
            <a:r>
              <a:rPr lang="tr-TR" dirty="0">
                <a:solidFill>
                  <a:schemeClr val="bg1"/>
                </a:solidFill>
              </a:rPr>
              <a:t>az dokuz (9) üyeden oluşur.</a:t>
            </a:r>
          </a:p>
        </p:txBody>
      </p:sp>
    </p:spTree>
    <p:extLst>
      <p:ext uri="{BB962C8B-B14F-4D97-AF65-F5344CB8AC3E}">
        <p14:creationId xmlns:p14="http://schemas.microsoft.com/office/powerpoint/2010/main" val="172486362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9872" y="260648"/>
            <a:ext cx="5629275" cy="5019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176213"/>
            <a:ext cx="7920880" cy="6505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44480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290"/>
                                        </p:tgtEl>
                                        <p:attrNameLst>
                                          <p:attrName>style.visibility</p:attrName>
                                        </p:attrNameLst>
                                      </p:cBhvr>
                                      <p:to>
                                        <p:strVal val="visible"/>
                                      </p:to>
                                    </p:set>
                                    <p:animEffect transition="in" filter="barn(inVertical)">
                                      <p:cBhvr>
                                        <p:cTn id="7" dur="500"/>
                                        <p:tgtEl>
                                          <p:spTgt spid="12290"/>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2291"/>
                                        </p:tgtEl>
                                        <p:attrNameLst>
                                          <p:attrName>style.visibility</p:attrName>
                                        </p:attrNameLst>
                                      </p:cBhvr>
                                      <p:to>
                                        <p:strVal val="visible"/>
                                      </p:to>
                                    </p:set>
                                    <p:anim calcmode="lin" valueType="num">
                                      <p:cBhvr>
                                        <p:cTn id="12" dur="500" fill="hold"/>
                                        <p:tgtEl>
                                          <p:spTgt spid="12291"/>
                                        </p:tgtEl>
                                        <p:attrNameLst>
                                          <p:attrName>ppt_w</p:attrName>
                                        </p:attrNameLst>
                                      </p:cBhvr>
                                      <p:tavLst>
                                        <p:tav tm="0">
                                          <p:val>
                                            <p:fltVal val="0"/>
                                          </p:val>
                                        </p:tav>
                                        <p:tav tm="100000">
                                          <p:val>
                                            <p:strVal val="#ppt_w"/>
                                          </p:val>
                                        </p:tav>
                                      </p:tavLst>
                                    </p:anim>
                                    <p:anim calcmode="lin" valueType="num">
                                      <p:cBhvr>
                                        <p:cTn id="13" dur="500" fill="hold"/>
                                        <p:tgtEl>
                                          <p:spTgt spid="12291"/>
                                        </p:tgtEl>
                                        <p:attrNameLst>
                                          <p:attrName>ppt_h</p:attrName>
                                        </p:attrNameLst>
                                      </p:cBhvr>
                                      <p:tavLst>
                                        <p:tav tm="0">
                                          <p:val>
                                            <p:fltVal val="0"/>
                                          </p:val>
                                        </p:tav>
                                        <p:tav tm="100000">
                                          <p:val>
                                            <p:strVal val="#ppt_h"/>
                                          </p:val>
                                        </p:tav>
                                      </p:tavLst>
                                    </p:anim>
                                    <p:animEffect transition="in" filter="fade">
                                      <p:cBhvr>
                                        <p:cTn id="14" dur="500"/>
                                        <p:tgtEl>
                                          <p:spTgt spid="122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style>
          <a:lnRef idx="0">
            <a:schemeClr val="accent4"/>
          </a:lnRef>
          <a:fillRef idx="3">
            <a:schemeClr val="accent4"/>
          </a:fillRef>
          <a:effectRef idx="3">
            <a:schemeClr val="accent4"/>
          </a:effectRef>
          <a:fontRef idx="minor">
            <a:schemeClr val="lt1"/>
          </a:fontRef>
        </p:style>
        <p:txBody>
          <a:bodyPr>
            <a:noAutofit/>
          </a:bodyPr>
          <a:lstStyle/>
          <a:p>
            <a:r>
              <a:rPr lang="tr-TR" sz="2400" b="1" dirty="0"/>
              <a:t>STANDARTLARI BELİRLEME VE GELİŞTİRME </a:t>
            </a:r>
            <a:r>
              <a:rPr lang="tr-TR" sz="2400" b="1" dirty="0" smtClean="0"/>
              <a:t>KOMİSYONU</a:t>
            </a:r>
            <a:r>
              <a:rPr lang="tr-TR" sz="2400" dirty="0"/>
              <a:t/>
            </a:r>
            <a:br>
              <a:rPr lang="tr-TR" sz="2400" dirty="0"/>
            </a:br>
            <a:r>
              <a:rPr lang="tr-TR" sz="2400" b="1" dirty="0"/>
              <a:t>HEMŞİRELİK LİSANS EĞİTİMİ ULUSAL </a:t>
            </a:r>
            <a:r>
              <a:rPr lang="tr-TR" sz="2400" b="1" dirty="0" smtClean="0"/>
              <a:t>STANDARTLARI</a:t>
            </a:r>
            <a:endParaRPr lang="tr-TR" sz="2400" dirty="0"/>
          </a:p>
        </p:txBody>
      </p:sp>
      <p:sp>
        <p:nvSpPr>
          <p:cNvPr id="3" name="İçerik Yer Tutucusu 2"/>
          <p:cNvSpPr>
            <a:spLocks noGrp="1"/>
          </p:cNvSpPr>
          <p:nvPr>
            <p:ph idx="1"/>
          </p:nvPr>
        </p:nvSpPr>
        <p:spPr/>
        <p:txBody>
          <a:bodyPr>
            <a:normAutofit lnSpcReduction="10000"/>
          </a:bodyPr>
          <a:lstStyle/>
          <a:p>
            <a:r>
              <a:rPr lang="tr-TR" dirty="0"/>
              <a:t>1.1. Hemşirelik eğitim biriminin amaç ve hedefleri yazılı olarak tanımlanmış ve yayımlanmış olmalıdır.  </a:t>
            </a:r>
            <a:endParaRPr lang="tr-TR" dirty="0" smtClean="0"/>
          </a:p>
          <a:p>
            <a:endParaRPr lang="tr-TR" dirty="0"/>
          </a:p>
          <a:p>
            <a:r>
              <a:rPr lang="tr-TR" dirty="0"/>
              <a:t>1.2. Hemşirelik eğitim biriminin amaç ve hedefleri, kurum yönetiminin amaç ve hedefleri, hemşireliğin profesyonel standartları ve öğrenci kazanımları ile uyumlu olmalıdır.</a:t>
            </a:r>
          </a:p>
          <a:p>
            <a:pPr marL="0" indent="0">
              <a:buNone/>
            </a:pPr>
            <a:endParaRPr lang="tr-TR" dirty="0"/>
          </a:p>
        </p:txBody>
      </p:sp>
    </p:spTree>
    <p:extLst>
      <p:ext uri="{BB962C8B-B14F-4D97-AF65-F5344CB8AC3E}">
        <p14:creationId xmlns:p14="http://schemas.microsoft.com/office/powerpoint/2010/main" val="335131567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style>
          <a:lnRef idx="0">
            <a:schemeClr val="accent4"/>
          </a:lnRef>
          <a:fillRef idx="3">
            <a:schemeClr val="accent4"/>
          </a:fillRef>
          <a:effectRef idx="3">
            <a:schemeClr val="accent4"/>
          </a:effectRef>
          <a:fontRef idx="minor">
            <a:schemeClr val="lt1"/>
          </a:fontRef>
        </p:style>
        <p:txBody>
          <a:bodyPr>
            <a:normAutofit/>
          </a:bodyPr>
          <a:lstStyle/>
          <a:p>
            <a:r>
              <a:rPr lang="tr-TR" b="1" dirty="0"/>
              <a:t>Yönetim </a:t>
            </a:r>
            <a:endParaRPr lang="tr-TR" dirty="0"/>
          </a:p>
        </p:txBody>
      </p:sp>
      <p:sp>
        <p:nvSpPr>
          <p:cNvPr id="3" name="İçerik Yer Tutucusu 2"/>
          <p:cNvSpPr>
            <a:spLocks noGrp="1"/>
          </p:cNvSpPr>
          <p:nvPr>
            <p:ph idx="1"/>
          </p:nvPr>
        </p:nvSpPr>
        <p:spPr/>
        <p:txBody>
          <a:bodyPr>
            <a:normAutofit fontScale="92500" lnSpcReduction="10000"/>
          </a:bodyPr>
          <a:lstStyle/>
          <a:p>
            <a:r>
              <a:rPr lang="tr-TR" dirty="0" smtClean="0"/>
              <a:t>2.1.Hemşirelik </a:t>
            </a:r>
            <a:r>
              <a:rPr lang="tr-TR" dirty="0"/>
              <a:t>eğitim biriminin kuruluş ve yönetim yapısı, bağlı bulunduğu üniversite içindeki yeri, öğretim faaliyetleri ile destek hizmetler arasındaki ilişkiler tanımlanmış olmalıdır</a:t>
            </a:r>
            <a:r>
              <a:rPr lang="tr-TR" dirty="0" smtClean="0"/>
              <a:t>.</a:t>
            </a:r>
          </a:p>
          <a:p>
            <a:endParaRPr lang="tr-TR" dirty="0" smtClean="0"/>
          </a:p>
          <a:p>
            <a:r>
              <a:rPr lang="tr-TR" dirty="0"/>
              <a:t>2.5. Hemşirelik eğitim birimi yönetimi öğrencilerin, mezun bir hemşirede aranan yetkinlikleri tam olarak kazanabilmesi için gerekli kaynaklar ve olanakları sağlamalıdır. </a:t>
            </a:r>
          </a:p>
          <a:p>
            <a:endParaRPr lang="tr-TR" dirty="0"/>
          </a:p>
          <a:p>
            <a:endParaRPr lang="tr-TR" dirty="0"/>
          </a:p>
        </p:txBody>
      </p:sp>
    </p:spTree>
    <p:extLst>
      <p:ext uri="{BB962C8B-B14F-4D97-AF65-F5344CB8AC3E}">
        <p14:creationId xmlns:p14="http://schemas.microsoft.com/office/powerpoint/2010/main" val="144938886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style>
          <a:lnRef idx="0">
            <a:schemeClr val="accent4"/>
          </a:lnRef>
          <a:fillRef idx="3">
            <a:schemeClr val="accent4"/>
          </a:fillRef>
          <a:effectRef idx="3">
            <a:schemeClr val="accent4"/>
          </a:effectRef>
          <a:fontRef idx="minor">
            <a:schemeClr val="lt1"/>
          </a:fontRef>
        </p:style>
        <p:txBody>
          <a:bodyPr>
            <a:normAutofit/>
          </a:bodyPr>
          <a:lstStyle/>
          <a:p>
            <a:r>
              <a:rPr lang="tr-TR" b="1" dirty="0"/>
              <a:t>3. Hemşirelik Eğitim Programı </a:t>
            </a:r>
            <a:endParaRPr lang="tr-TR" dirty="0"/>
          </a:p>
        </p:txBody>
      </p:sp>
      <p:sp>
        <p:nvSpPr>
          <p:cNvPr id="3" name="İçerik Yer Tutucusu 2"/>
          <p:cNvSpPr>
            <a:spLocks noGrp="1"/>
          </p:cNvSpPr>
          <p:nvPr>
            <p:ph idx="1"/>
          </p:nvPr>
        </p:nvSpPr>
        <p:spPr/>
        <p:txBody>
          <a:bodyPr>
            <a:normAutofit/>
          </a:bodyPr>
          <a:lstStyle/>
          <a:p>
            <a:pPr marL="0" indent="0">
              <a:buNone/>
            </a:pPr>
            <a:r>
              <a:rPr lang="tr-TR" dirty="0" smtClean="0"/>
              <a:t>3.1</a:t>
            </a:r>
            <a:r>
              <a:rPr lang="tr-TR" dirty="0"/>
              <a:t>. Hemşirelik eğitim programı, programın </a:t>
            </a:r>
            <a:r>
              <a:rPr lang="tr-TR" dirty="0" err="1"/>
              <a:t>özgörevi</a:t>
            </a:r>
            <a:r>
              <a:rPr lang="tr-TR" dirty="0"/>
              <a:t>, amaçları ve hedefleri, öğrencilerin kazanması gereken bilgi, beceri ve tutumları ile uyumlu olarak geliştirilmeli ve uygulanmalıdır.</a:t>
            </a:r>
          </a:p>
          <a:p>
            <a:pPr marL="0" indent="0">
              <a:buNone/>
            </a:pPr>
            <a:r>
              <a:rPr lang="tr-TR" dirty="0"/>
              <a:t> </a:t>
            </a:r>
          </a:p>
          <a:p>
            <a:pPr marL="0" indent="0">
              <a:buNone/>
            </a:pPr>
            <a:r>
              <a:rPr lang="tr-TR" dirty="0"/>
              <a:t>3.2. Hemşirelik eğitim programı toplumun öncelikli sağlık sorunlarını içerecek şekilde hazırlanmalıdır.</a:t>
            </a:r>
          </a:p>
          <a:p>
            <a:endParaRPr lang="tr-TR" dirty="0"/>
          </a:p>
        </p:txBody>
      </p:sp>
    </p:spTree>
    <p:extLst>
      <p:ext uri="{BB962C8B-B14F-4D97-AF65-F5344CB8AC3E}">
        <p14:creationId xmlns:p14="http://schemas.microsoft.com/office/powerpoint/2010/main" val="271246767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style>
          <a:lnRef idx="0">
            <a:schemeClr val="accent2"/>
          </a:lnRef>
          <a:fillRef idx="3">
            <a:schemeClr val="accent2"/>
          </a:fillRef>
          <a:effectRef idx="3">
            <a:schemeClr val="accent2"/>
          </a:effectRef>
          <a:fontRef idx="minor">
            <a:schemeClr val="lt1"/>
          </a:fontRef>
        </p:style>
        <p:txBody>
          <a:bodyPr/>
          <a:lstStyle/>
          <a:p>
            <a:r>
              <a:rPr lang="tr-TR" dirty="0" smtClean="0"/>
              <a:t>HEAK </a:t>
            </a:r>
            <a:endParaRPr lang="tr-TR" dirty="0"/>
          </a:p>
        </p:txBody>
      </p:sp>
      <p:sp>
        <p:nvSpPr>
          <p:cNvPr id="3" name="İçerik Yer Tutucusu 2"/>
          <p:cNvSpPr>
            <a:spLocks noGrp="1"/>
          </p:cNvSpPr>
          <p:nvPr>
            <p:ph idx="1"/>
          </p:nvPr>
        </p:nvSpPr>
        <p:spPr>
          <a:xfrm>
            <a:off x="467544" y="1556792"/>
            <a:ext cx="8229600" cy="4525963"/>
          </a:xfrm>
        </p:spPr>
        <p:style>
          <a:lnRef idx="0">
            <a:schemeClr val="accent3"/>
          </a:lnRef>
          <a:fillRef idx="3">
            <a:schemeClr val="accent3"/>
          </a:fillRef>
          <a:effectRef idx="3">
            <a:schemeClr val="accent3"/>
          </a:effectRef>
          <a:fontRef idx="minor">
            <a:schemeClr val="lt1"/>
          </a:fontRef>
        </p:style>
        <p:txBody>
          <a:bodyPr/>
          <a:lstStyle/>
          <a:p>
            <a:pPr marL="0" indent="0">
              <a:buNone/>
            </a:pPr>
            <a:r>
              <a:rPr lang="tr-TR" dirty="0" smtClean="0"/>
              <a:t>HEMŞİRELİK  LİSANS PROGRAMI İÇİN </a:t>
            </a:r>
          </a:p>
          <a:p>
            <a:r>
              <a:rPr lang="tr-TR" b="1" dirty="0" smtClean="0">
                <a:solidFill>
                  <a:schemeClr val="tx2">
                    <a:lumMod val="50000"/>
                  </a:schemeClr>
                </a:solidFill>
              </a:rPr>
              <a:t>ÇALIŞMA YÖNERGELERİ HAZIRLANDI…</a:t>
            </a:r>
          </a:p>
          <a:p>
            <a:r>
              <a:rPr lang="tr-TR" b="1" dirty="0" smtClean="0">
                <a:solidFill>
                  <a:schemeClr val="tx2">
                    <a:lumMod val="50000"/>
                  </a:schemeClr>
                </a:solidFill>
              </a:rPr>
              <a:t>ÖZDEĞERLENDİRME REHBERİ HAZIRLANMAKTA….</a:t>
            </a:r>
          </a:p>
          <a:p>
            <a:r>
              <a:rPr lang="tr-TR" b="1" dirty="0" smtClean="0">
                <a:solidFill>
                  <a:schemeClr val="tx2">
                    <a:lumMod val="50000"/>
                  </a:schemeClr>
                </a:solidFill>
              </a:rPr>
              <a:t>DEĞERLENDİRME SÜREÇLERİ BELİRLENMEKTE… </a:t>
            </a:r>
          </a:p>
          <a:p>
            <a:endParaRPr lang="tr-TR" b="1" dirty="0" smtClean="0">
              <a:solidFill>
                <a:schemeClr val="tx2">
                  <a:lumMod val="50000"/>
                </a:schemeClr>
              </a:solidFill>
            </a:endParaRPr>
          </a:p>
        </p:txBody>
      </p:sp>
    </p:spTree>
    <p:extLst>
      <p:ext uri="{BB962C8B-B14F-4D97-AF65-F5344CB8AC3E}">
        <p14:creationId xmlns:p14="http://schemas.microsoft.com/office/powerpoint/2010/main" val="196003456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pic>
        <p:nvPicPr>
          <p:cNvPr id="4" name="İçerik Yer Tutucusu 3" descr="C:\Users\Mankaliye\AppData\Local\Temp\Rar$DI44.911\CIMG0846.JPG"/>
          <p:cNvPicPr>
            <a:picLocks noGrp="1"/>
          </p:cNvPicPr>
          <p:nvPr>
            <p:ph idx="1"/>
          </p:nvPr>
        </p:nvPicPr>
        <p:blipFill rotWithShape="1">
          <a:blip r:embed="rId2" cstate="print">
            <a:extLst>
              <a:ext uri="{28A0092B-C50C-407E-A947-70E740481C1C}">
                <a14:useLocalDpi xmlns:a14="http://schemas.microsoft.com/office/drawing/2010/main" val="0"/>
              </a:ext>
            </a:extLst>
          </a:blip>
          <a:srcRect l="14050" t="24237" r="8099" b="14071"/>
          <a:stretch/>
        </p:blipFill>
        <p:spPr bwMode="auto">
          <a:xfrm rot="20924594">
            <a:off x="473256" y="909939"/>
            <a:ext cx="7886317" cy="5034913"/>
          </a:xfrm>
          <a:prstGeom prst="rect">
            <a:avLst/>
          </a:prstGeom>
          <a:noFill/>
          <a:ln>
            <a:noFill/>
          </a:ln>
          <a:extLst>
            <a:ext uri="{53640926-AAD7-44D8-BBD7-CCE9431645EC}">
              <a14:shadowObscured xmlns:a14="http://schemas.microsoft.com/office/drawing/2010/main"/>
            </a:ext>
          </a:extLst>
        </p:spPr>
      </p:pic>
      <p:pic>
        <p:nvPicPr>
          <p:cNvPr id="5" name="Resim 4" descr="C:\Users\Mankaliye\AppData\Local\Temp\Rar$DI00.872\CIMG0845.JPG"/>
          <p:cNvPicPr/>
          <p:nvPr/>
        </p:nvPicPr>
        <p:blipFill rotWithShape="1">
          <a:blip r:embed="rId3" cstate="print">
            <a:extLst>
              <a:ext uri="{28A0092B-C50C-407E-A947-70E740481C1C}">
                <a14:useLocalDpi xmlns:a14="http://schemas.microsoft.com/office/drawing/2010/main" val="0"/>
              </a:ext>
            </a:extLst>
          </a:blip>
          <a:srcRect l="13108" t="24884" r="7822" b="17489"/>
          <a:stretch/>
        </p:blipFill>
        <p:spPr bwMode="auto">
          <a:xfrm rot="443694">
            <a:off x="251520" y="260648"/>
            <a:ext cx="8712968" cy="6264696"/>
          </a:xfrm>
          <a:prstGeom prst="rect">
            <a:avLst/>
          </a:prstGeom>
          <a:noFill/>
          <a:ln>
            <a:noFill/>
          </a:ln>
          <a:extLst>
            <a:ext uri="{53640926-AAD7-44D8-BBD7-CCE9431645EC}">
              <a14:shadowObscured xmlns:a14="http://schemas.microsoft.com/office/drawing/2010/main"/>
            </a:ext>
          </a:extLst>
        </p:spPr>
      </p:pic>
      <p:sp>
        <p:nvSpPr>
          <p:cNvPr id="3" name="Metin kutusu 2"/>
          <p:cNvSpPr txBox="1"/>
          <p:nvPr/>
        </p:nvSpPr>
        <p:spPr>
          <a:xfrm>
            <a:off x="5364088" y="5517232"/>
            <a:ext cx="2452082" cy="584775"/>
          </a:xfrm>
          <a:prstGeom prst="rect">
            <a:avLst/>
          </a:prstGeom>
          <a:noFill/>
        </p:spPr>
        <p:txBody>
          <a:bodyPr wrap="none" rtlCol="0">
            <a:spAutoFit/>
          </a:bodyPr>
          <a:lstStyle/>
          <a:p>
            <a:r>
              <a:rPr lang="tr-TR" sz="3200" dirty="0" smtClean="0">
                <a:solidFill>
                  <a:schemeClr val="bg1"/>
                </a:solidFill>
              </a:rPr>
              <a:t>Teşekkürler… </a:t>
            </a:r>
            <a:endParaRPr lang="tr-TR" sz="3200" dirty="0">
              <a:solidFill>
                <a:schemeClr val="bg1"/>
              </a:solidFill>
            </a:endParaRPr>
          </a:p>
        </p:txBody>
      </p:sp>
    </p:spTree>
    <p:extLst>
      <p:ext uri="{BB962C8B-B14F-4D97-AF65-F5344CB8AC3E}">
        <p14:creationId xmlns:p14="http://schemas.microsoft.com/office/powerpoint/2010/main" val="3460138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randombar(horizontal)">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462" y="188641"/>
            <a:ext cx="8856983" cy="6552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3967" y="5517232"/>
            <a:ext cx="3286125"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4">
            <a:extLst>
              <a:ext uri="{BEBA8EAE-BF5A-486C-A8C5-ECC9F3942E4B}">
                <a14:imgProps xmlns:a14="http://schemas.microsoft.com/office/drawing/2010/main">
                  <a14:imgLayer r:embed="rId5">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1907704" y="2032554"/>
            <a:ext cx="5112568" cy="312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65475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ppt_w</p:attrName>
                                        </p:attrNameLst>
                                      </p:cBhvr>
                                      <p:tavLst>
                                        <p:tav tm="0" fmla="#ppt_w*sin(2.5*pi*$)">
                                          <p:val>
                                            <p:fltVal val="0"/>
                                          </p:val>
                                        </p:tav>
                                        <p:tav tm="100000">
                                          <p:val>
                                            <p:fltVal val="1"/>
                                          </p:val>
                                        </p:tav>
                                      </p:tavLst>
                                    </p:anim>
                                    <p:anim calcmode="lin" valueType="num">
                                      <p:cBhvr>
                                        <p:cTn id="9" dur="2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342601"/>
            <a:ext cx="8784976" cy="6192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48394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barn(inVertical)">
                                      <p:cBhvr>
                                        <p:cTn id="7" dur="5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88640"/>
            <a:ext cx="8568951" cy="6480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07149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 calcmode="lin" valueType="num">
                                      <p:cBhvr additive="base">
                                        <p:cTn id="7" dur="500" fill="hold"/>
                                        <p:tgtEl>
                                          <p:spTgt spid="7170"/>
                                        </p:tgtEl>
                                        <p:attrNameLst>
                                          <p:attrName>ppt_x</p:attrName>
                                        </p:attrNameLst>
                                      </p:cBhvr>
                                      <p:tavLst>
                                        <p:tav tm="0">
                                          <p:val>
                                            <p:strVal val="#ppt_x"/>
                                          </p:val>
                                        </p:tav>
                                        <p:tav tm="100000">
                                          <p:val>
                                            <p:strVal val="#ppt_x"/>
                                          </p:val>
                                        </p:tav>
                                      </p:tavLst>
                                    </p:anim>
                                    <p:anim calcmode="lin" valueType="num">
                                      <p:cBhvr additive="base">
                                        <p:cTn id="8" dur="500" fill="hold"/>
                                        <p:tgtEl>
                                          <p:spTgt spid="717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9985035">
            <a:off x="325022" y="1667994"/>
            <a:ext cx="8229599" cy="3405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614350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620688"/>
            <a:ext cx="4343400" cy="58498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1678" y="714374"/>
            <a:ext cx="4038600" cy="5743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598766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508" y="-315415"/>
            <a:ext cx="8712968" cy="70567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Metin kutusu 3"/>
          <p:cNvSpPr txBox="1"/>
          <p:nvPr/>
        </p:nvSpPr>
        <p:spPr>
          <a:xfrm rot="20819205">
            <a:off x="720036" y="5539180"/>
            <a:ext cx="2826937" cy="646331"/>
          </a:xfrm>
          <a:prstGeom prst="rect">
            <a:avLst/>
          </a:prstGeom>
        </p:spPr>
        <p:style>
          <a:lnRef idx="0">
            <a:schemeClr val="dk1"/>
          </a:lnRef>
          <a:fillRef idx="1003">
            <a:schemeClr val="lt1"/>
          </a:fillRef>
          <a:effectRef idx="3">
            <a:schemeClr val="dk1"/>
          </a:effectRef>
          <a:fontRef idx="minor">
            <a:schemeClr val="lt1"/>
          </a:fontRef>
        </p:style>
        <p:txBody>
          <a:bodyPr wrap="square" rtlCol="0">
            <a:spAutoFit/>
          </a:bodyPr>
          <a:lstStyle/>
          <a:p>
            <a:r>
              <a:rPr lang="tr-TR" dirty="0" smtClean="0">
                <a:solidFill>
                  <a:srgbClr val="FF0000"/>
                </a:solidFill>
              </a:rPr>
              <a:t>3500+(1 750x3)= 8 750 dolar…</a:t>
            </a:r>
            <a:endParaRPr lang="tr-TR" dirty="0">
              <a:solidFill>
                <a:srgbClr val="FF0000"/>
              </a:solidFill>
            </a:endParaRPr>
          </a:p>
        </p:txBody>
      </p:sp>
    </p:spTree>
    <p:extLst>
      <p:ext uri="{BB962C8B-B14F-4D97-AF65-F5344CB8AC3E}">
        <p14:creationId xmlns:p14="http://schemas.microsoft.com/office/powerpoint/2010/main" val="2819181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500" fill="hold"/>
                                        <p:tgtEl>
                                          <p:spTgt spid="1026"/>
                                        </p:tgtEl>
                                        <p:attrNameLst>
                                          <p:attrName>ppt_w</p:attrName>
                                        </p:attrNameLst>
                                      </p:cBhvr>
                                      <p:tavLst>
                                        <p:tav tm="0">
                                          <p:val>
                                            <p:fltVal val="0"/>
                                          </p:val>
                                        </p:tav>
                                        <p:tav tm="100000">
                                          <p:val>
                                            <p:strVal val="#ppt_w"/>
                                          </p:val>
                                        </p:tav>
                                      </p:tavLst>
                                    </p:anim>
                                    <p:anim calcmode="lin" valueType="num">
                                      <p:cBhvr>
                                        <p:cTn id="8" dur="500" fill="hold"/>
                                        <p:tgtEl>
                                          <p:spTgt spid="1026"/>
                                        </p:tgtEl>
                                        <p:attrNameLst>
                                          <p:attrName>ppt_h</p:attrName>
                                        </p:attrNameLst>
                                      </p:cBhvr>
                                      <p:tavLst>
                                        <p:tav tm="0">
                                          <p:val>
                                            <p:fltVal val="0"/>
                                          </p:val>
                                        </p:tav>
                                        <p:tav tm="100000">
                                          <p:val>
                                            <p:strVal val="#ppt_h"/>
                                          </p:val>
                                        </p:tav>
                                      </p:tavLst>
                                    </p:anim>
                                    <p:animEffect transition="in" filter="fade">
                                      <p:cBhvr>
                                        <p:cTn id="9"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dirty="0"/>
          </a:p>
        </p:txBody>
      </p:sp>
      <p:pic>
        <p:nvPicPr>
          <p:cNvPr id="614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332656"/>
            <a:ext cx="8280920" cy="6264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2080" y="2060848"/>
            <a:ext cx="4169296" cy="1135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61457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148"/>
                                        </p:tgtEl>
                                        <p:attrNameLst>
                                          <p:attrName>style.visibility</p:attrName>
                                        </p:attrNameLst>
                                      </p:cBhvr>
                                      <p:to>
                                        <p:strVal val="visible"/>
                                      </p:to>
                                    </p:set>
                                    <p:animEffect transition="in" filter="wipe(down)">
                                      <p:cBhvr>
                                        <p:cTn id="7" dur="500"/>
                                        <p:tgtEl>
                                          <p:spTgt spid="6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639</TotalTime>
  <Words>1009</Words>
  <Application>Microsoft Office PowerPoint</Application>
  <PresentationFormat>Ekran Gösterisi (4:3)</PresentationFormat>
  <Paragraphs>98</Paragraphs>
  <Slides>29</Slides>
  <Notes>0</Notes>
  <HiddenSlides>0</HiddenSlides>
  <MMClips>0</MMClips>
  <ScaleCrop>false</ScaleCrop>
  <HeadingPairs>
    <vt:vector size="4" baseType="variant">
      <vt:variant>
        <vt:lpstr>Tema</vt:lpstr>
      </vt:variant>
      <vt:variant>
        <vt:i4>1</vt:i4>
      </vt:variant>
      <vt:variant>
        <vt:lpstr>Slayt Başlıkları</vt:lpstr>
      </vt:variant>
      <vt:variant>
        <vt:i4>29</vt:i4>
      </vt:variant>
    </vt:vector>
  </HeadingPairs>
  <TitlesOfParts>
    <vt:vector size="30" baseType="lpstr">
      <vt:lpstr>Ofis Teması</vt:lpstr>
      <vt:lpstr>HEMŞİRELİK EĞİTİMİNDE AKREDİTASYON</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The South-East Asia Nursing and Midwifery Educational Institutions Network (SEANMEIN) was formed to strengthen the capacity of nursing and midwifery education in the Region through institutional capacity building.</vt:lpstr>
      <vt:lpstr>Türkiye’de Hemşirelik Eğitiminde Kalite- Akreditasyon</vt:lpstr>
      <vt:lpstr>HEMED-HEAK</vt:lpstr>
      <vt:lpstr>HEAK (Hemşirelik Eğitimi Akreditasyon Kurulu) </vt:lpstr>
      <vt:lpstr>HEAK</vt:lpstr>
      <vt:lpstr>HEAK’ın Görev, Yetki ve Sorumlulukları</vt:lpstr>
      <vt:lpstr>HEAK, toplam 15 üyeden oluşmaktadır</vt:lpstr>
      <vt:lpstr>PowerPoint Sunusu</vt:lpstr>
      <vt:lpstr>Standartları Belirleme ve Geliştirme Komisyonu </vt:lpstr>
      <vt:lpstr>Program Değerlendirme ve İzleme Komisyonu </vt:lpstr>
      <vt:lpstr>Program Değerlendirme ve İzleme Komisyonu Üyeleri; </vt:lpstr>
      <vt:lpstr>Danışmanlık ve Eğitim Komisyonu</vt:lpstr>
      <vt:lpstr>Danışmanlık ve Eğitim Komisyonu</vt:lpstr>
      <vt:lpstr>PowerPoint Sunusu</vt:lpstr>
      <vt:lpstr>STANDARTLARI BELİRLEME VE GELİŞTİRME KOMİSYONU HEMŞİRELİK LİSANS EĞİTİMİ ULUSAL STANDARTLARI</vt:lpstr>
      <vt:lpstr>Yönetim </vt:lpstr>
      <vt:lpstr>3. Hemşirelik Eğitim Programı </vt:lpstr>
      <vt:lpstr>HEAK </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Mankaliye</dc:creator>
  <cp:lastModifiedBy>Mankaliye</cp:lastModifiedBy>
  <cp:revision>31</cp:revision>
  <dcterms:created xsi:type="dcterms:W3CDTF">2012-03-10T21:13:13Z</dcterms:created>
  <dcterms:modified xsi:type="dcterms:W3CDTF">2012-03-11T10:51:25Z</dcterms:modified>
</cp:coreProperties>
</file>