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69" r:id="rId4"/>
    <p:sldId id="270" r:id="rId5"/>
    <p:sldId id="2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8" r:id="rId19"/>
    <p:sldId id="271" r:id="rId20"/>
    <p:sldId id="272" r:id="rId21"/>
    <p:sldId id="273" r:id="rId22"/>
    <p:sldId id="274" r:id="rId23"/>
    <p:sldId id="275" r:id="rId24"/>
    <p:sldId id="279" r:id="rId2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4660" autoAdjust="0"/>
  </p:normalViewPr>
  <p:slideViewPr>
    <p:cSldViewPr>
      <p:cViewPr varScale="1">
        <p:scale>
          <a:sx n="77" d="100"/>
          <a:sy n="77" d="100"/>
        </p:scale>
        <p:origin x="-10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0C492B-5B35-4DF8-9FB0-A5B1E1368D61}" type="datetimeFigureOut">
              <a:rPr lang="tr-TR" smtClean="0"/>
              <a:t>12/21/11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5D2963-990D-4416-90F7-D9FC87958697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424936" cy="3384375"/>
          </a:xfrm>
        </p:spPr>
        <p:txBody>
          <a:bodyPr>
            <a:noAutofit/>
          </a:bodyPr>
          <a:lstStyle/>
          <a:p>
            <a:r>
              <a:rPr lang="tr-TR" sz="4000" dirty="0" smtClean="0"/>
              <a:t>Prime-md</a:t>
            </a:r>
            <a:br>
              <a:rPr lang="tr-TR" sz="4000" dirty="0" smtClean="0"/>
            </a:br>
            <a:r>
              <a:rPr lang="tr-TR" sz="4000" dirty="0" err="1" smtClean="0"/>
              <a:t>Primarycare</a:t>
            </a:r>
            <a:r>
              <a:rPr lang="tr-TR" sz="4000" dirty="0" smtClean="0"/>
              <a:t> Evaluation Of </a:t>
            </a:r>
            <a:r>
              <a:rPr lang="tr-TR" sz="4000" dirty="0" err="1" smtClean="0"/>
              <a:t>Mental</a:t>
            </a:r>
            <a:r>
              <a:rPr lang="tr-TR" sz="4000" dirty="0" smtClean="0"/>
              <a:t> </a:t>
            </a:r>
            <a:r>
              <a:rPr lang="tr-TR" sz="4000" dirty="0" err="1" smtClean="0"/>
              <a:t>Disorders</a:t>
            </a: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err="1" smtClean="0"/>
              <a:t>Klinisyen</a:t>
            </a:r>
            <a:r>
              <a:rPr lang="tr-TR" sz="4000" dirty="0" smtClean="0"/>
              <a:t> Değerlendirme Kılavuzu</a:t>
            </a:r>
            <a:endParaRPr lang="tr-TR" sz="4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23528" y="5373216"/>
            <a:ext cx="8458200" cy="9144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tr-TR" sz="3600" b="1" dirty="0" err="1" smtClean="0"/>
              <a:t>Yrd.Doç.Dr.Ümit</a:t>
            </a:r>
            <a:r>
              <a:rPr lang="tr-TR" sz="3600" b="1" dirty="0" smtClean="0"/>
              <a:t> </a:t>
            </a:r>
            <a:r>
              <a:rPr lang="tr-TR" sz="3600" b="1" dirty="0" smtClean="0"/>
              <a:t>Avşar</a:t>
            </a:r>
          </a:p>
          <a:p>
            <a:pPr algn="ctr"/>
            <a:r>
              <a:rPr lang="tr-TR" sz="3600" b="1" dirty="0" smtClean="0"/>
              <a:t>Atatürk Üniversitesi Tıp Fakültesi Aile Hekimliği AD</a:t>
            </a:r>
          </a:p>
          <a:p>
            <a:pPr algn="ctr"/>
            <a:r>
              <a:rPr lang="tr-TR" sz="3600" b="1" dirty="0" smtClean="0"/>
              <a:t>12.12.2011</a:t>
            </a:r>
            <a:endParaRPr lang="tr-TR" sz="3600" b="1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322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C:\Users\Drümit\Pictures\2011-11-30\003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1700" r="4499" b="46761"/>
          <a:stretch/>
        </p:blipFill>
        <p:spPr bwMode="auto">
          <a:xfrm rot="21414243">
            <a:off x="256884" y="412958"/>
            <a:ext cx="8462472" cy="57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54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Drümit\Pictures\2011-11-30\003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53148" r="5216" b="7566"/>
          <a:stretch/>
        </p:blipFill>
        <p:spPr bwMode="auto">
          <a:xfrm>
            <a:off x="251519" y="476672"/>
            <a:ext cx="86460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3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Drümit\Pictures\2011-11-30\004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8826" r="11580" b="48999"/>
          <a:stretch/>
        </p:blipFill>
        <p:spPr bwMode="auto">
          <a:xfrm>
            <a:off x="-9453" y="18047"/>
            <a:ext cx="9013057" cy="47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9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Drümit\Pictures\2011-11-30\004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50662" r="10847" b="6483"/>
          <a:stretch/>
        </p:blipFill>
        <p:spPr bwMode="auto">
          <a:xfrm>
            <a:off x="467544" y="260648"/>
            <a:ext cx="845733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1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C:\Users\Drümit\Pictures\2011-11-30\005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0561" r="7059" b="41686"/>
          <a:stretch/>
        </p:blipFill>
        <p:spPr bwMode="auto">
          <a:xfrm>
            <a:off x="323528" y="188640"/>
            <a:ext cx="808243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7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 descr="C:\Users\Drümit\Pictures\2011-11-30\005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57090" r="7479" b="7707"/>
          <a:stretch/>
        </p:blipFill>
        <p:spPr bwMode="auto">
          <a:xfrm>
            <a:off x="323527" y="332656"/>
            <a:ext cx="859775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8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 descr="C:\Users\Drümit\Pictures\2011-11-30\006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6686" r="10522" b="54189"/>
          <a:stretch/>
        </p:blipFill>
        <p:spPr bwMode="auto">
          <a:xfrm>
            <a:off x="0" y="116632"/>
            <a:ext cx="90630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4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Drümit\Pictures\2011-11-30\006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45015" r="11065" b="6826"/>
          <a:stretch/>
        </p:blipFill>
        <p:spPr bwMode="auto">
          <a:xfrm>
            <a:off x="539552" y="332656"/>
            <a:ext cx="794774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7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5256584" cy="612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878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 descr="C:\Users\Drümit\Pictures\2011-11-30\008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17294" r="9654" b="39893"/>
          <a:stretch/>
        </p:blipFill>
        <p:spPr bwMode="auto">
          <a:xfrm>
            <a:off x="251520" y="30"/>
            <a:ext cx="8345686" cy="55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7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63639" cy="675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16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 descr="C:\Users\Drümit\Pictures\2011-11-30\008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59401" r="11257" b="7590"/>
          <a:stretch/>
        </p:blipFill>
        <p:spPr bwMode="auto">
          <a:xfrm>
            <a:off x="107504" y="620688"/>
            <a:ext cx="86210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5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C:\Users\Drümit\Pictures\2011-11-30\009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10172" r="8518" b="51697"/>
          <a:stretch/>
        </p:blipFill>
        <p:spPr bwMode="auto">
          <a:xfrm>
            <a:off x="107504" y="620688"/>
            <a:ext cx="878713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0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C:\Users\Drümit\Pictures\2011-11-30\009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49726" r="7735" b="7875"/>
          <a:stretch/>
        </p:blipFill>
        <p:spPr bwMode="auto">
          <a:xfrm>
            <a:off x="82362" y="260648"/>
            <a:ext cx="90933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6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C:\Users\Drümit\Pictures\2011-11-30\010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9132" r="11269" b="8625"/>
          <a:stretch/>
        </p:blipFill>
        <p:spPr bwMode="auto">
          <a:xfrm>
            <a:off x="683568" y="188640"/>
            <a:ext cx="5688632" cy="67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6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1788"/>
            <a:ext cx="856384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C:\Users\Drümit\Pictures\2011-11-30\007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4334" r="3525" b="58272"/>
          <a:stretch/>
        </p:blipFill>
        <p:spPr bwMode="auto">
          <a:xfrm>
            <a:off x="107504" y="476672"/>
            <a:ext cx="9306909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0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 descr="C:\Users\Drümit\Pictures\2011-11-30\007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41172" r="7900" b="11074"/>
          <a:stretch/>
        </p:blipFill>
        <p:spPr bwMode="auto">
          <a:xfrm>
            <a:off x="251520" y="260648"/>
            <a:ext cx="811198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3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62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21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Drümit\Pictures\2011-11-30\001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3192" r="10578" b="49408"/>
          <a:stretch/>
        </p:blipFill>
        <p:spPr bwMode="auto">
          <a:xfrm>
            <a:off x="539552" y="260648"/>
            <a:ext cx="8417925" cy="63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Drümit\Pictures\2011-11-30\001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53689" r="12166" b="9878"/>
          <a:stretch/>
        </p:blipFill>
        <p:spPr bwMode="auto">
          <a:xfrm>
            <a:off x="107504" y="318654"/>
            <a:ext cx="8579296" cy="49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7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Drümit\Pictures\2011-11-30\002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19055" r="10993" b="41135"/>
          <a:stretch/>
        </p:blipFill>
        <p:spPr bwMode="auto">
          <a:xfrm>
            <a:off x="179512" y="260648"/>
            <a:ext cx="87809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0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C:\Users\Drümit\Pictures\2011-11-30\002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57965" r="12040" b="7381"/>
          <a:stretch/>
        </p:blipFill>
        <p:spPr bwMode="auto">
          <a:xfrm>
            <a:off x="-33714" y="476672"/>
            <a:ext cx="891488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4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289</TotalTime>
  <Words>13</Words>
  <Application>Microsoft Macintosh PowerPoint</Application>
  <PresentationFormat>On-screen Show (4:3)</PresentationFormat>
  <Paragraphs>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Akış</vt:lpstr>
      <vt:lpstr>Prime-md Primarycare Evaluation Of Mental Disorders Klinisyen Değerlendirme Kılavuzu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Drümit</dc:creator>
  <cp:lastModifiedBy>zekeriya akturk</cp:lastModifiedBy>
  <cp:revision>13</cp:revision>
  <dcterms:created xsi:type="dcterms:W3CDTF">2011-11-30T14:18:19Z</dcterms:created>
  <dcterms:modified xsi:type="dcterms:W3CDTF">2011-12-21T07:43:35Z</dcterms:modified>
</cp:coreProperties>
</file>